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  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</a:t>
            </a:r>
            <a:r>
              <a:rPr lang="en-US" dirty="0" err="1" smtClean="0"/>
              <a:t>madeline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484" y="2701397"/>
            <a:ext cx="2390775" cy="191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20" y="958322"/>
            <a:ext cx="262890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72" y="-7754"/>
            <a:ext cx="5181600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0" y="2435958"/>
            <a:ext cx="2114550" cy="2162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4558"/>
            <a:ext cx="2362200" cy="1933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16983"/>
            <a:ext cx="2895600" cy="158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814999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20" y="-181337"/>
            <a:ext cx="2447925" cy="1428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47" y="12474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 like spiders because they are different.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16" y="3486731"/>
            <a:ext cx="2114550" cy="2162175"/>
          </a:xfrm>
        </p:spPr>
      </p:pic>
    </p:spTree>
    <p:extLst>
      <p:ext uri="{BB962C8B-B14F-4D97-AF65-F5344CB8AC3E}">
        <p14:creationId xmlns:p14="http://schemas.microsoft.com/office/powerpoint/2010/main" val="28666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49" y="585216"/>
            <a:ext cx="9720072" cy="1499616"/>
          </a:xfrm>
        </p:spPr>
        <p:txBody>
          <a:bodyPr/>
          <a:lstStyle/>
          <a:p>
            <a:r>
              <a:rPr lang="en-US" dirty="0" smtClean="0"/>
              <a:t>Spiders can  bite.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5" y="3155324"/>
            <a:ext cx="2735279" cy="1677048"/>
          </a:xfrm>
        </p:spPr>
      </p:pic>
    </p:spTree>
    <p:extLst>
      <p:ext uri="{BB962C8B-B14F-4D97-AF65-F5344CB8AC3E}">
        <p14:creationId xmlns:p14="http://schemas.microsoft.com/office/powerpoint/2010/main" val="34781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 are  interesting  </a:t>
            </a:r>
            <a:r>
              <a:rPr lang="en-US" dirty="0" err="1" smtClean="0"/>
              <a:t>cretures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69" y="2868612"/>
            <a:ext cx="5181600" cy="2857500"/>
          </a:xfrm>
        </p:spPr>
      </p:pic>
    </p:spTree>
    <p:extLst>
      <p:ext uri="{BB962C8B-B14F-4D97-AF65-F5344CB8AC3E}">
        <p14:creationId xmlns:p14="http://schemas.microsoft.com/office/powerpoint/2010/main" val="5413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1876</TotalTime>
  <Words>22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All    about spiders</vt:lpstr>
      <vt:lpstr>i like spiders because they are different.</vt:lpstr>
      <vt:lpstr>Spiders can  bite.</vt:lpstr>
      <vt:lpstr>Spiders  are  interesting  cretures.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   about spiders</dc:title>
  <dc:creator>Student Student</dc:creator>
  <cp:lastModifiedBy>Student Student</cp:lastModifiedBy>
  <cp:revision>14</cp:revision>
  <dcterms:created xsi:type="dcterms:W3CDTF">2014-10-23T14:57:59Z</dcterms:created>
  <dcterms:modified xsi:type="dcterms:W3CDTF">2014-10-24T22:14:50Z</dcterms:modified>
</cp:coreProperties>
</file>