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E06E2B5-E72E-40C8-B72E-A1D3A5E06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11FA62A-2B3D-4E47-9412-C744E0135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6E2B5-E72E-40C8-B72E-A1D3A5E06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FA62A-2B3D-4E47-9412-C744E0135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E06E2B5-E72E-40C8-B72E-A1D3A5E06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1FA62A-2B3D-4E47-9412-C744E0135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6E2B5-E72E-40C8-B72E-A1D3A5E06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FA62A-2B3D-4E47-9412-C744E0135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06E2B5-E72E-40C8-B72E-A1D3A5E06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11FA62A-2B3D-4E47-9412-C744E0135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6E2B5-E72E-40C8-B72E-A1D3A5E06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FA62A-2B3D-4E47-9412-C744E0135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6E2B5-E72E-40C8-B72E-A1D3A5E06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FA62A-2B3D-4E47-9412-C744E0135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6E2B5-E72E-40C8-B72E-A1D3A5E06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FA62A-2B3D-4E47-9412-C744E0135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06E2B5-E72E-40C8-B72E-A1D3A5E06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FA62A-2B3D-4E47-9412-C744E0135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6E2B5-E72E-40C8-B72E-A1D3A5E06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FA62A-2B3D-4E47-9412-C744E0135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6E2B5-E72E-40C8-B72E-A1D3A5E06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FA62A-2B3D-4E47-9412-C744E0135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E06E2B5-E72E-40C8-B72E-A1D3A5E06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11FA62A-2B3D-4E47-9412-C744E0135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381000"/>
            <a:ext cx="5105400" cy="2868168"/>
          </a:xfrm>
        </p:spPr>
        <p:txBody>
          <a:bodyPr/>
          <a:lstStyle/>
          <a:p>
            <a:r>
              <a:rPr lang="en-US" dirty="0" smtClean="0"/>
              <a:t>All   about   spiders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lauren</a:t>
            </a:r>
            <a:r>
              <a:rPr lang="en-US" dirty="0" smtClean="0"/>
              <a:t> grey</a:t>
            </a:r>
            <a:endParaRPr lang="en-US" dirty="0"/>
          </a:p>
        </p:txBody>
      </p:sp>
      <p:pic>
        <p:nvPicPr>
          <p:cNvPr id="4" name="Picture 3" descr="spider 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457200"/>
            <a:ext cx="2314575" cy="1971675"/>
          </a:xfrm>
          <a:prstGeom prst="rect">
            <a:avLst/>
          </a:prstGeom>
        </p:spPr>
      </p:pic>
      <p:pic>
        <p:nvPicPr>
          <p:cNvPr id="5" name="Picture 4" descr="imagesCA379NB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4552950"/>
            <a:ext cx="1981200" cy="2305050"/>
          </a:xfrm>
          <a:prstGeom prst="rect">
            <a:avLst/>
          </a:prstGeom>
        </p:spPr>
      </p:pic>
      <p:pic>
        <p:nvPicPr>
          <p:cNvPr id="6" name="Picture 5" descr="spid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24200" y="44196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  ABOUT  SPIDERS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  LAUREN  GREY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BY  LAUREN  GREY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Most  people  are  </a:t>
            </a:r>
            <a:r>
              <a:rPr lang="en-US" dirty="0" err="1" smtClean="0"/>
              <a:t>afrad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Off  spiders.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7" name="Content Placeholder 6" descr="SPIDER 1.bmp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495800" y="2133600"/>
            <a:ext cx="2466667" cy="184761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spiders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Some  spiders  are</a:t>
            </a:r>
          </a:p>
          <a:p>
            <a:pPr>
              <a:buNone/>
            </a:pPr>
            <a:r>
              <a:rPr lang="en-US" dirty="0" err="1" smtClean="0"/>
              <a:t>Pouwsanes</a:t>
            </a:r>
            <a:r>
              <a:rPr lang="en-US" dirty="0" smtClean="0"/>
              <a:t>.</a:t>
            </a:r>
          </a:p>
        </p:txBody>
      </p:sp>
      <p:pic>
        <p:nvPicPr>
          <p:cNvPr id="7" name="Content Placeholder 6" descr="imagesCAGED5A0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667000"/>
            <a:ext cx="2466975" cy="18478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  are   </a:t>
            </a:r>
            <a:r>
              <a:rPr lang="en-US" smtClean="0"/>
              <a:t>scarey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  like  spiders.</a:t>
            </a:r>
            <a:endParaRPr lang="en-US" dirty="0"/>
          </a:p>
        </p:txBody>
      </p:sp>
      <p:pic>
        <p:nvPicPr>
          <p:cNvPr id="7" name="Content Placeholder 6" descr="imagesCAD1JMMZ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514600"/>
            <a:ext cx="2552700" cy="17907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146</TotalTime>
  <Words>35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All   about   spiders</vt:lpstr>
      <vt:lpstr>LEARN  ABOUT  SPIDERS</vt:lpstr>
      <vt:lpstr>spiders</vt:lpstr>
      <vt:lpstr>Spider  are   scarey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  about   spiders</dc:title>
  <dc:creator>9436902</dc:creator>
  <cp:lastModifiedBy>9436902</cp:lastModifiedBy>
  <cp:revision>17</cp:revision>
  <dcterms:created xsi:type="dcterms:W3CDTF">2012-10-29T13:09:33Z</dcterms:created>
  <dcterms:modified xsi:type="dcterms:W3CDTF">2012-11-05T15:58:47Z</dcterms:modified>
</cp:coreProperties>
</file>