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82C2-CDAB-4EEB-8FD9-C923C7F3556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914A-3E2C-494B-9E29-72557E727A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82C2-CDAB-4EEB-8FD9-C923C7F3556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914A-3E2C-494B-9E29-72557E727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82C2-CDAB-4EEB-8FD9-C923C7F3556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914A-3E2C-494B-9E29-72557E727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82C2-CDAB-4EEB-8FD9-C923C7F3556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914A-3E2C-494B-9E29-72557E727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82C2-CDAB-4EEB-8FD9-C923C7F3556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6E914A-3E2C-494B-9E29-72557E727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82C2-CDAB-4EEB-8FD9-C923C7F3556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914A-3E2C-494B-9E29-72557E727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82C2-CDAB-4EEB-8FD9-C923C7F3556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914A-3E2C-494B-9E29-72557E727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82C2-CDAB-4EEB-8FD9-C923C7F3556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914A-3E2C-494B-9E29-72557E727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82C2-CDAB-4EEB-8FD9-C923C7F3556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914A-3E2C-494B-9E29-72557E727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82C2-CDAB-4EEB-8FD9-C923C7F3556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914A-3E2C-494B-9E29-72557E727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82C2-CDAB-4EEB-8FD9-C923C7F3556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914A-3E2C-494B-9E29-72557E727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D982C2-CDAB-4EEB-8FD9-C923C7F3556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6E914A-3E2C-494B-9E29-72557E727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 about  spiders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1905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 </a:t>
            </a:r>
            <a:r>
              <a:rPr lang="en-US" dirty="0" err="1" smtClean="0"/>
              <a:t>amel</a:t>
            </a:r>
            <a:r>
              <a:rPr lang="en-US" dirty="0" smtClean="0"/>
              <a:t>   </a:t>
            </a:r>
            <a:r>
              <a:rPr lang="en-US" dirty="0" err="1" smtClean="0"/>
              <a:t>khader</a:t>
            </a:r>
            <a:endParaRPr lang="en-US" dirty="0"/>
          </a:p>
        </p:txBody>
      </p:sp>
      <p:pic>
        <p:nvPicPr>
          <p:cNvPr id="4" name="Picture 3" descr="spider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819400"/>
            <a:ext cx="3809524" cy="38095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spider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886200"/>
            <a:ext cx="3333750" cy="2505075"/>
          </a:xfrm>
          <a:prstGeom prst="rect">
            <a:avLst/>
          </a:prstGeom>
        </p:spPr>
      </p:pic>
      <p:pic>
        <p:nvPicPr>
          <p:cNvPr id="3" name="Picture 2" descr="spider1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276600"/>
            <a:ext cx="3809524" cy="38095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7526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   spiders  are   brown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have 8 legs.</a:t>
            </a:r>
            <a:endParaRPr lang="en-US" dirty="0"/>
          </a:p>
        </p:txBody>
      </p:sp>
      <p:pic>
        <p:nvPicPr>
          <p:cNvPr id="3" name="Picture 2" descr="spider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667000"/>
            <a:ext cx="4286250" cy="2847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 do  spiders do.</a:t>
            </a:r>
            <a:endParaRPr lang="en-US" dirty="0"/>
          </a:p>
        </p:txBody>
      </p:sp>
      <p:pic>
        <p:nvPicPr>
          <p:cNvPr id="3" name="Picture 2" descr="spiders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590800"/>
            <a:ext cx="6019800" cy="3657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21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All  about  spiders</vt:lpstr>
      <vt:lpstr>Slide 2</vt:lpstr>
      <vt:lpstr>Spiders have 8 legs.</vt:lpstr>
      <vt:lpstr>What  do  spiders do.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 about  spider</dc:title>
  <dc:creator>12434465</dc:creator>
  <cp:lastModifiedBy>12434465</cp:lastModifiedBy>
  <cp:revision>5</cp:revision>
  <dcterms:created xsi:type="dcterms:W3CDTF">2012-11-01T14:14:41Z</dcterms:created>
  <dcterms:modified xsi:type="dcterms:W3CDTF">2012-11-05T15:47:03Z</dcterms:modified>
</cp:coreProperties>
</file>