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AD91BC-21B9-4DA1-B269-923DCC0969A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8BBD15-53F7-407C-BEAD-1AC6E7D7F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419600"/>
            <a:ext cx="7772400" cy="2127504"/>
          </a:xfrm>
        </p:spPr>
        <p:txBody>
          <a:bodyPr/>
          <a:lstStyle/>
          <a:p>
            <a:r>
              <a:rPr lang="en-US" dirty="0" smtClean="0"/>
              <a:t>All about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Suhaib</a:t>
            </a:r>
            <a:endParaRPr lang="en-US" dirty="0"/>
          </a:p>
        </p:txBody>
      </p:sp>
      <p:pic>
        <p:nvPicPr>
          <p:cNvPr id="4" name="Picture 3" descr="spi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1" y="0"/>
            <a:ext cx="5105399" cy="40498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Woif</a:t>
            </a:r>
            <a:r>
              <a:rPr lang="en-US" dirty="0" smtClean="0"/>
              <a:t> spiders have 4 eyes in a row.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Woif</a:t>
            </a:r>
            <a:r>
              <a:rPr lang="en-US" dirty="0" smtClean="0"/>
              <a:t> spiders</a:t>
            </a:r>
            <a:endParaRPr lang="en-US" dirty="0"/>
          </a:p>
        </p:txBody>
      </p:sp>
      <p:pic>
        <p:nvPicPr>
          <p:cNvPr id="4" name="Picture 3" descr="spid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0124" y="2971800"/>
            <a:ext cx="5188277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r>
              <a:rPr lang="en-US" b="1" dirty="0" smtClean="0"/>
              <a:t>Black</a:t>
            </a:r>
            <a:r>
              <a:rPr lang="en-US" dirty="0" smtClean="0"/>
              <a:t> widow</a:t>
            </a:r>
            <a:br>
              <a:rPr lang="en-US" dirty="0" smtClean="0"/>
            </a:br>
            <a:r>
              <a:rPr lang="en-US" dirty="0" smtClean="0"/>
              <a:t>a black window poison is ten </a:t>
            </a:r>
            <a:r>
              <a:rPr lang="en-US" dirty="0" err="1" smtClean="0"/>
              <a:t>timses</a:t>
            </a:r>
            <a:r>
              <a:rPr lang="en-US" dirty="0" smtClean="0"/>
              <a:t> more powerful then the rattlesnakes bite.</a:t>
            </a:r>
            <a:endParaRPr lang="en-US" dirty="0"/>
          </a:p>
        </p:txBody>
      </p:sp>
      <p:pic>
        <p:nvPicPr>
          <p:cNvPr id="3" name="Picture 2" descr="spider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048000"/>
            <a:ext cx="3830559" cy="39638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199"/>
            <a:ext cx="7010400" cy="685801"/>
          </a:xfrm>
        </p:spPr>
        <p:txBody>
          <a:bodyPr/>
          <a:lstStyle/>
          <a:p>
            <a:r>
              <a:rPr lang="en-US" dirty="0" err="1" smtClean="0"/>
              <a:t>giantwoodrspider</a:t>
            </a:r>
            <a:endParaRPr lang="en-US" dirty="0"/>
          </a:p>
        </p:txBody>
      </p:sp>
      <p:pic>
        <p:nvPicPr>
          <p:cNvPr id="5" name="Picture Placeholder 4" descr="spider 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6246" b="26246"/>
          <a:stretch>
            <a:fillRect/>
          </a:stretch>
        </p:blipFill>
        <p:spPr>
          <a:xfrm>
            <a:off x="1447800" y="3048000"/>
            <a:ext cx="6310253" cy="356560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Spiders are arachnids, not insects.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spiders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Sea spider are loge and thin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sea spider is light green</a:t>
            </a:r>
          </a:p>
          <a:p>
            <a:r>
              <a:rPr lang="en-US" dirty="0" smtClean="0"/>
              <a:t>To yellow white </a:t>
            </a:r>
            <a:r>
              <a:rPr lang="en-US" dirty="0" err="1" smtClean="0"/>
              <a:t>wite</a:t>
            </a:r>
            <a:r>
              <a:rPr lang="en-US" dirty="0" smtClean="0"/>
              <a:t> a dark</a:t>
            </a:r>
          </a:p>
          <a:p>
            <a:r>
              <a:rPr lang="en-US" dirty="0" err="1" smtClean="0"/>
              <a:t>Stirpeon</a:t>
            </a:r>
            <a:r>
              <a:rPr lang="en-US" dirty="0" smtClean="0"/>
              <a:t> the front of </a:t>
            </a:r>
            <a:r>
              <a:rPr lang="en-US" dirty="0" err="1" smtClean="0"/>
              <a:t>it,s</a:t>
            </a:r>
            <a:r>
              <a:rPr lang="en-US" dirty="0" smtClean="0"/>
              <a:t> bode.</a:t>
            </a:r>
            <a:endParaRPr lang="en-US" dirty="0"/>
          </a:p>
        </p:txBody>
      </p:sp>
      <p:pic>
        <p:nvPicPr>
          <p:cNvPr id="7" name="Content Placeholder 6" descr="spider 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11218648" flipV="1">
            <a:off x="2699205" y="7586880"/>
            <a:ext cx="1962150" cy="377450"/>
          </a:xfrm>
        </p:spPr>
      </p:pic>
      <p:pic>
        <p:nvPicPr>
          <p:cNvPr id="8" name="Content Placeholder 7" descr="spider5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143000" y="3581400"/>
            <a:ext cx="2466975" cy="1847850"/>
          </a:xfrm>
        </p:spPr>
      </p:pic>
      <p:pic>
        <p:nvPicPr>
          <p:cNvPr id="9" name="Picture 8" descr="spider6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581400"/>
            <a:ext cx="2619048" cy="17428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Spiders </a:t>
            </a:r>
            <a:r>
              <a:rPr lang="en-US" dirty="0" err="1" smtClean="0"/>
              <a:t>bloge</a:t>
            </a:r>
            <a:r>
              <a:rPr lang="en-US" dirty="0" smtClean="0"/>
              <a:t> to the arachnid family.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Camel spider</a:t>
            </a:r>
            <a:endParaRPr lang="en-US" dirty="0"/>
          </a:p>
        </p:txBody>
      </p:sp>
      <p:pic>
        <p:nvPicPr>
          <p:cNvPr id="4" name="Picture 3" descr="spider7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971800"/>
            <a:ext cx="4648200" cy="34240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spider</a:t>
            </a:r>
            <a:br>
              <a:rPr lang="en-US" dirty="0" smtClean="0"/>
            </a:br>
            <a:r>
              <a:rPr lang="en-US" dirty="0" smtClean="0"/>
              <a:t>spiders cannot chew or swallow.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pider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362200"/>
            <a:ext cx="5531005" cy="4724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largst</a:t>
            </a:r>
            <a:r>
              <a:rPr lang="en-US" dirty="0" smtClean="0"/>
              <a:t> spider in the </a:t>
            </a:r>
            <a:r>
              <a:rPr lang="en-US" dirty="0" smtClean="0"/>
              <a:t>w</a:t>
            </a:r>
            <a:r>
              <a:rPr lang="en-US" dirty="0" smtClean="0"/>
              <a:t>orld is the giant bird-eating</a:t>
            </a:r>
          </a:p>
          <a:p>
            <a:r>
              <a:rPr lang="en-US" dirty="0" smtClean="0"/>
              <a:t>spider.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 spider</a:t>
            </a:r>
            <a:endParaRPr lang="en-US" dirty="0"/>
          </a:p>
        </p:txBody>
      </p:sp>
      <p:pic>
        <p:nvPicPr>
          <p:cNvPr id="4" name="Picture 3" descr="spider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520399"/>
            <a:ext cx="6319838" cy="433760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151</TotalTime>
  <Words>78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All about spiders</vt:lpstr>
      <vt:lpstr>Woif spiders</vt:lpstr>
      <vt:lpstr>Black widow a black window poison is ten timses more powerful then the rattlesnakes bite.</vt:lpstr>
      <vt:lpstr>giantwoodrspider</vt:lpstr>
      <vt:lpstr>Sea spiders</vt:lpstr>
      <vt:lpstr>Camel spider</vt:lpstr>
      <vt:lpstr>Rain spider spiders cannot chew or swallow. </vt:lpstr>
      <vt:lpstr>Sand spider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Suhaib</dc:title>
  <dc:creator>9420914</dc:creator>
  <cp:lastModifiedBy>9420914</cp:lastModifiedBy>
  <cp:revision>17</cp:revision>
  <dcterms:created xsi:type="dcterms:W3CDTF">2012-10-29T13:09:42Z</dcterms:created>
  <dcterms:modified xsi:type="dcterms:W3CDTF">2012-11-05T15:55:10Z</dcterms:modified>
</cp:coreProperties>
</file>