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66"/>
    <a:srgbClr val="FF0000"/>
    <a:srgbClr val="6600FF"/>
    <a:srgbClr val="FFFFFF"/>
    <a:srgbClr val="68D42C"/>
    <a:srgbClr val="ED1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4E10-4035-45A7-BA11-610203A074BC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439AF-E020-46DD-9DE3-4C674494E4E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439AF-E020-46DD-9DE3-4C674494E4EA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C4CF9-E54F-404E-BACF-6990BFF7BCC7}" type="datetimeFigureOut">
              <a:rPr lang="en-US" smtClean="0"/>
              <a:pPr/>
              <a:t>5/30/2012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A91AB-C3D7-404D-AD6B-135C5E5EA6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ack-red-butterfly-source_90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379784"/>
            <a:ext cx="6438725" cy="4478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66FF"/>
                </a:solidFill>
                <a:latin typeface="Edwardian Script ITC" pitchFamily="66" charset="0"/>
              </a:rPr>
              <a:t>All about  butterflies</a:t>
            </a:r>
            <a:endParaRPr lang="en-US" sz="5400" b="1" dirty="0">
              <a:solidFill>
                <a:srgbClr val="0066FF"/>
              </a:solidFill>
              <a:latin typeface="Edwardian Script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95400"/>
            <a:ext cx="6400800" cy="182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By: </a:t>
            </a:r>
            <a:r>
              <a:rPr lang="en-US" dirty="0" smtClean="0">
                <a:solidFill>
                  <a:srgbClr val="68D42C"/>
                </a:solidFill>
              </a:rPr>
              <a:t>Alanna</a:t>
            </a:r>
            <a:r>
              <a:rPr lang="en-US" dirty="0">
                <a:solidFill>
                  <a:srgbClr val="6600FF"/>
                </a:solidFill>
              </a:rPr>
              <a:t>,</a:t>
            </a:r>
            <a:r>
              <a:rPr lang="en-US" dirty="0" smtClean="0">
                <a:solidFill>
                  <a:srgbClr val="6600FF"/>
                </a:solidFill>
              </a:rPr>
              <a:t> </a:t>
            </a:r>
            <a:r>
              <a:rPr lang="en-US" dirty="0" smtClean="0">
                <a:solidFill>
                  <a:srgbClr val="ED1395"/>
                </a:solidFill>
              </a:rPr>
              <a:t>jenesis, Franceska &amp; Kayla</a:t>
            </a:r>
            <a:endParaRPr lang="en-US" dirty="0">
              <a:solidFill>
                <a:srgbClr val="ED1395"/>
              </a:solidFill>
            </a:endParaRPr>
          </a:p>
        </p:txBody>
      </p:sp>
      <p:pic>
        <p:nvPicPr>
          <p:cNvPr id="5" name="Picture 4" descr="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0"/>
            <a:ext cx="1905000" cy="1799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life cycle of a butterfly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lifecyc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0750" y="1619250"/>
            <a:ext cx="4762500" cy="361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dirty="0" smtClean="0"/>
              <a:t>Facts about butterflies!</a:t>
            </a:r>
            <a:endParaRPr lang="en-US" dirty="0"/>
          </a:p>
        </p:txBody>
      </p:sp>
      <p:pic>
        <p:nvPicPr>
          <p:cNvPr id="4" name="Content Placeholder 3" descr="ani-Butterfly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400800" y="533400"/>
            <a:ext cx="2438400" cy="2895600"/>
          </a:xfrm>
        </p:spPr>
      </p:pic>
      <p:pic>
        <p:nvPicPr>
          <p:cNvPr id="5" name="Picture 4" descr="animation5butterfly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0"/>
            <a:ext cx="3800475" cy="3048000"/>
          </a:xfrm>
          <a:prstGeom prst="rect">
            <a:avLst/>
          </a:prstGeom>
        </p:spPr>
      </p:pic>
      <p:pic>
        <p:nvPicPr>
          <p:cNvPr id="6" name="Picture 5" descr="glitter-butterfly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71800" y="3810000"/>
            <a:ext cx="3679791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fact is that a butterflies is that  they have big eyes  to see  the color  and the shape of flowers. </a:t>
            </a:r>
          </a:p>
          <a:p>
            <a:r>
              <a:rPr lang="en-US" dirty="0" smtClean="0"/>
              <a:t>Butterflies </a:t>
            </a:r>
            <a:r>
              <a:rPr lang="en-US" dirty="0" smtClean="0"/>
              <a:t>may </a:t>
            </a:r>
            <a:r>
              <a:rPr lang="en-US" dirty="0" smtClean="0"/>
              <a:t>also  have large spots on their wings that look like eyes!</a:t>
            </a:r>
          </a:p>
          <a:p>
            <a:r>
              <a:rPr lang="en-US" dirty="0" smtClean="0"/>
              <a:t>One day the pupa splits and a butterfly  crawls out.</a:t>
            </a:r>
          </a:p>
          <a:p>
            <a:r>
              <a:rPr lang="en-US" dirty="0" smtClean="0"/>
              <a:t>The blue </a:t>
            </a:r>
            <a:r>
              <a:rPr lang="en-US" dirty="0" err="1" smtClean="0"/>
              <a:t>morpho</a:t>
            </a:r>
            <a:r>
              <a:rPr lang="en-US" dirty="0" smtClean="0"/>
              <a:t> butterfly likes to sip juice from fruit rotting on the rain forest floor.</a:t>
            </a:r>
          </a:p>
          <a:p>
            <a:endParaRPr lang="en-US" dirty="0"/>
          </a:p>
        </p:txBody>
      </p:sp>
      <p:pic>
        <p:nvPicPr>
          <p:cNvPr id="4" name="Picture 3" descr="g_colorbutterfl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0"/>
            <a:ext cx="1752600" cy="1752600"/>
          </a:xfrm>
          <a:prstGeom prst="rect">
            <a:avLst/>
          </a:prstGeom>
        </p:spPr>
      </p:pic>
      <p:pic>
        <p:nvPicPr>
          <p:cNvPr id="5" name="Picture 4" descr="butterfly-0214-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2400" y="5791200"/>
            <a:ext cx="1047654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CASOKLQ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87</Words>
  <Application>Microsoft Office PowerPoint</Application>
  <PresentationFormat>On-screen Show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All about  butterflies</vt:lpstr>
      <vt:lpstr>A life cycle of a butterfly</vt:lpstr>
      <vt:lpstr>Facts about butterflies!</vt:lpstr>
      <vt:lpstr>Slide 4</vt:lpstr>
      <vt:lpstr>Slide 5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 butterflies</dc:title>
  <dc:creator>Notebook Computer</dc:creator>
  <cp:lastModifiedBy>ccatherwood</cp:lastModifiedBy>
  <cp:revision>10</cp:revision>
  <dcterms:created xsi:type="dcterms:W3CDTF">2012-05-22T14:15:39Z</dcterms:created>
  <dcterms:modified xsi:type="dcterms:W3CDTF">2012-05-30T16:15:01Z</dcterms:modified>
</cp:coreProperties>
</file>