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EF4-56E5-463F-B728-AF1B4BB562B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3CE7-2191-43B6-981B-B15AB3DDE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EF4-56E5-463F-B728-AF1B4BB562B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3CE7-2191-43B6-981B-B15AB3DDE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EF4-56E5-463F-B728-AF1B4BB562B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3CE7-2191-43B6-981B-B15AB3DDE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EF4-56E5-463F-B728-AF1B4BB562B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3CE7-2191-43B6-981B-B15AB3DDE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EF4-56E5-463F-B728-AF1B4BB562B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3CE7-2191-43B6-981B-B15AB3DDE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EF4-56E5-463F-B728-AF1B4BB562B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3CE7-2191-43B6-981B-B15AB3DDE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EF4-56E5-463F-B728-AF1B4BB562B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3CE7-2191-43B6-981B-B15AB3DDE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EF4-56E5-463F-B728-AF1B4BB562B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3CE7-2191-43B6-981B-B15AB3DDE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EF4-56E5-463F-B728-AF1B4BB562B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3CE7-2191-43B6-981B-B15AB3DDE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EF4-56E5-463F-B728-AF1B4BB562B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3CE7-2191-43B6-981B-B15AB3DDE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EF4-56E5-463F-B728-AF1B4BB562B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AC3CE7-2191-43B6-981B-B15AB3DDE7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70CEF4-56E5-463F-B728-AF1B4BB562B7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AC3CE7-2191-43B6-981B-B15AB3DDE77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7851648" cy="1828800"/>
          </a:xfrm>
        </p:spPr>
        <p:txBody>
          <a:bodyPr/>
          <a:lstStyle/>
          <a:p>
            <a:r>
              <a:rPr lang="en-US" dirty="0" smtClean="0"/>
              <a:t>All about  spiders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124200"/>
            <a:ext cx="7854696" cy="1752600"/>
          </a:xfrm>
        </p:spPr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anna</a:t>
            </a:r>
            <a:r>
              <a:rPr lang="en-US" dirty="0" smtClean="0"/>
              <a:t> </a:t>
            </a:r>
            <a:r>
              <a:rPr lang="en-US" dirty="0" err="1" smtClean="0"/>
              <a:t>hasse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52400" y="5128060"/>
            <a:ext cx="2286000" cy="1729940"/>
          </a:xfrm>
          <a:prstGeom prst="rect">
            <a:avLst/>
          </a:prstGeom>
        </p:spPr>
      </p:pic>
      <p:pic>
        <p:nvPicPr>
          <p:cNvPr id="5" name="Picture 4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5176604"/>
            <a:ext cx="2197826" cy="1681396"/>
          </a:xfrm>
          <a:prstGeom prst="rect">
            <a:avLst/>
          </a:prstGeom>
        </p:spPr>
      </p:pic>
      <p:pic>
        <p:nvPicPr>
          <p:cNvPr id="6" name="Picture 5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5212171"/>
            <a:ext cx="1828800" cy="1645829"/>
          </a:xfrm>
          <a:prstGeom prst="rect">
            <a:avLst/>
          </a:prstGeom>
        </p:spPr>
      </p:pic>
      <p:pic>
        <p:nvPicPr>
          <p:cNvPr id="7" name="Picture 6" descr="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9800" y="5238750"/>
            <a:ext cx="2895600" cy="1619250"/>
          </a:xfrm>
          <a:prstGeom prst="rect">
            <a:avLst/>
          </a:prstGeom>
        </p:spPr>
      </p:pic>
      <p:pic>
        <p:nvPicPr>
          <p:cNvPr id="8" name="Picture 7" descr="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352800"/>
            <a:ext cx="2083947" cy="1819656"/>
          </a:xfrm>
          <a:prstGeom prst="rect">
            <a:avLst/>
          </a:prstGeom>
        </p:spPr>
      </p:pic>
      <p:pic>
        <p:nvPicPr>
          <p:cNvPr id="9" name="Picture 8" descr="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3657600"/>
            <a:ext cx="2133600" cy="1632262"/>
          </a:xfrm>
          <a:prstGeom prst="rect">
            <a:avLst/>
          </a:prstGeom>
        </p:spPr>
      </p:pic>
      <p:pic>
        <p:nvPicPr>
          <p:cNvPr id="10" name="Picture 9" descr="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67200" y="3657600"/>
            <a:ext cx="1600200" cy="1590675"/>
          </a:xfrm>
          <a:prstGeom prst="rect">
            <a:avLst/>
          </a:prstGeom>
        </p:spPr>
      </p:pic>
      <p:pic>
        <p:nvPicPr>
          <p:cNvPr id="11" name="Picture 10" descr="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1200" y="3657600"/>
            <a:ext cx="3200400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about </a:t>
            </a:r>
            <a:r>
              <a:rPr lang="en-US" dirty="0" smtClean="0"/>
              <a:t>spiders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6096000"/>
            <a:ext cx="11353800" cy="1981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by </a:t>
            </a:r>
            <a:r>
              <a:rPr lang="en-US" dirty="0" err="1" smtClean="0"/>
              <a:t>annahasse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spiders </a:t>
            </a:r>
            <a:r>
              <a:rPr lang="en-US" dirty="0" err="1" smtClean="0"/>
              <a:t>heva</a:t>
            </a:r>
            <a:r>
              <a:rPr lang="en-US" dirty="0" smtClean="0"/>
              <a:t> eight </a:t>
            </a:r>
            <a:r>
              <a:rPr lang="en-US" dirty="0" err="1" smtClean="0"/>
              <a:t>iegs</a:t>
            </a:r>
            <a:r>
              <a:rPr lang="en-US" dirty="0" smtClean="0"/>
              <a:t> and spiders eat </a:t>
            </a:r>
            <a:r>
              <a:rPr lang="en-US" dirty="0" err="1" smtClean="0"/>
              <a:t>sall</a:t>
            </a:r>
            <a:r>
              <a:rPr lang="en-US" dirty="0" smtClean="0"/>
              <a:t> in </a:t>
            </a:r>
            <a:r>
              <a:rPr lang="en-US" dirty="0" err="1" smtClean="0"/>
              <a:t>secks</a:t>
            </a:r>
            <a:endParaRPr lang="en-US" dirty="0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10200"/>
            <a:ext cx="1905000" cy="1447800"/>
          </a:xfrm>
          <a:prstGeom prst="rect">
            <a:avLst/>
          </a:prstGeom>
        </p:spPr>
      </p:pic>
      <p:pic>
        <p:nvPicPr>
          <p:cNvPr id="5" name="Picture 4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905000" y="5353812"/>
            <a:ext cx="1884160" cy="1504188"/>
          </a:xfrm>
          <a:prstGeom prst="rect">
            <a:avLst/>
          </a:prstGeom>
        </p:spPr>
      </p:pic>
      <p:pic>
        <p:nvPicPr>
          <p:cNvPr id="6" name="Picture 5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33800" y="5410200"/>
            <a:ext cx="957540" cy="1447800"/>
          </a:xfrm>
          <a:prstGeom prst="rect">
            <a:avLst/>
          </a:prstGeom>
        </p:spPr>
      </p:pic>
      <p:pic>
        <p:nvPicPr>
          <p:cNvPr id="7" name="Picture 6" descr="4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5467571"/>
            <a:ext cx="2025840" cy="139042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4800" y="1905000"/>
            <a:ext cx="6477000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Spider  have eight  legs  and  spider  eat  </a:t>
            </a:r>
            <a:r>
              <a:rPr lang="en-US" dirty="0" smtClean="0"/>
              <a:t>small 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97566" y="5472222"/>
            <a:ext cx="2245732" cy="13811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84" y="3552825"/>
            <a:ext cx="2809875" cy="18573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are scary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By:  Anna  </a:t>
            </a:r>
            <a:r>
              <a:rPr lang="en-US" dirty="0" err="1" smtClean="0"/>
              <a:t>Spibernd</a:t>
            </a:r>
            <a:r>
              <a:rPr lang="en-US" dirty="0" smtClean="0"/>
              <a:t> </a:t>
            </a:r>
            <a:r>
              <a:rPr lang="en-US" dirty="0" err="1" smtClean="0"/>
              <a:t>sinu</a:t>
            </a:r>
            <a:r>
              <a:rPr lang="en-US" dirty="0" smtClean="0"/>
              <a:t> </a:t>
            </a:r>
            <a:r>
              <a:rPr lang="en-US" dirty="0" err="1" smtClean="0"/>
              <a:t>wevs</a:t>
            </a:r>
            <a:r>
              <a:rPr lang="en-US" dirty="0" smtClean="0"/>
              <a:t> and are </a:t>
            </a:r>
            <a:r>
              <a:rPr lang="en-US" dirty="0" err="1" smtClean="0"/>
              <a:t>herey</a:t>
            </a:r>
            <a:r>
              <a:rPr lang="en-US" dirty="0" smtClean="0"/>
              <a:t> and are </a:t>
            </a:r>
            <a:r>
              <a:rPr lang="en-US" dirty="0" err="1" smtClean="0"/>
              <a:t>serey</a:t>
            </a:r>
            <a:r>
              <a:rPr lang="en-US" dirty="0" smtClean="0"/>
              <a:t> and are </a:t>
            </a:r>
            <a:r>
              <a:rPr lang="en-US" smtClean="0"/>
              <a:t>ckit</a:t>
            </a:r>
            <a:endParaRPr lang="en-US" dirty="0"/>
          </a:p>
        </p:txBody>
      </p:sp>
      <p:pic>
        <p:nvPicPr>
          <p:cNvPr id="4" name="Picture 3" descr="spiber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010150"/>
            <a:ext cx="2466975" cy="1847850"/>
          </a:xfrm>
          <a:prstGeom prst="rect">
            <a:avLst/>
          </a:prstGeom>
        </p:spPr>
      </p:pic>
      <p:pic>
        <p:nvPicPr>
          <p:cNvPr id="5" name="Picture 4" descr="4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4953000"/>
            <a:ext cx="2580953" cy="1771429"/>
          </a:xfrm>
          <a:prstGeom prst="rect">
            <a:avLst/>
          </a:prstGeom>
        </p:spPr>
      </p:pic>
      <p:pic>
        <p:nvPicPr>
          <p:cNvPr id="6" name="Picture 5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7800" y="3257550"/>
            <a:ext cx="2381250" cy="3600450"/>
          </a:xfrm>
          <a:prstGeom prst="rect">
            <a:avLst/>
          </a:prstGeom>
        </p:spPr>
      </p:pic>
      <p:pic>
        <p:nvPicPr>
          <p:cNvPr id="7" name="Picture 6" descr="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0" y="5221224"/>
            <a:ext cx="1524000" cy="16367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611</TotalTime>
  <Words>47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All about  spiders</vt:lpstr>
      <vt:lpstr>Learn about spiders</vt:lpstr>
      <vt:lpstr>Spiders are scary</vt:lpstr>
      <vt:lpstr>PowerPoint Presentation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 spiders</dc:title>
  <dc:creator>9444684</dc:creator>
  <cp:lastModifiedBy>Eleanor Enthoven Hasse</cp:lastModifiedBy>
  <cp:revision>19</cp:revision>
  <dcterms:created xsi:type="dcterms:W3CDTF">2012-10-29T13:09:21Z</dcterms:created>
  <dcterms:modified xsi:type="dcterms:W3CDTF">2012-11-07T04:12:54Z</dcterms:modified>
</cp:coreProperties>
</file>