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E230-E2A7-409F-94D2-A8AE592CDB3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749D-5D5C-4B87-A1F2-5D5761F9F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E230-E2A7-409F-94D2-A8AE592CDB3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749D-5D5C-4B87-A1F2-5D5761F9F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E230-E2A7-409F-94D2-A8AE592CDB3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749D-5D5C-4B87-A1F2-5D5761F9F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E230-E2A7-409F-94D2-A8AE592CDB3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749D-5D5C-4B87-A1F2-5D5761F9F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E230-E2A7-409F-94D2-A8AE592CDB3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749D-5D5C-4B87-A1F2-5D5761F9F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E230-E2A7-409F-94D2-A8AE592CDB3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749D-5D5C-4B87-A1F2-5D5761F9F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E230-E2A7-409F-94D2-A8AE592CDB3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749D-5D5C-4B87-A1F2-5D5761F9F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E230-E2A7-409F-94D2-A8AE592CDB3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749D-5D5C-4B87-A1F2-5D5761F9F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E230-E2A7-409F-94D2-A8AE592CDB3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749D-5D5C-4B87-A1F2-5D5761F9F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E230-E2A7-409F-94D2-A8AE592CDB3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749D-5D5C-4B87-A1F2-5D5761F9F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7E230-E2A7-409F-94D2-A8AE592CDB3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32749D-5D5C-4B87-A1F2-5D5761F9F3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47E230-E2A7-409F-94D2-A8AE592CDB34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32749D-5D5C-4B87-A1F2-5D5761F9F38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 ABOUT SPIDERS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</a:t>
            </a:r>
            <a:r>
              <a:rPr lang="en-US" smtClean="0"/>
              <a:t>             BY                   BREELYN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ALL  ABOUT SPIDERS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9443840</dc:creator>
  <cp:lastModifiedBy>9443840</cp:lastModifiedBy>
  <cp:revision>12</cp:revision>
  <dcterms:created xsi:type="dcterms:W3CDTF">2012-11-09T13:39:52Z</dcterms:created>
  <dcterms:modified xsi:type="dcterms:W3CDTF">2012-11-09T21:21:26Z</dcterms:modified>
</cp:coreProperties>
</file>