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156DC1-5825-444D-A40F-EBE0A85A3B8C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9DA2F-0C1C-4239-B1BE-625DFE45B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spider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Caitlin</a:t>
            </a:r>
            <a:endParaRPr lang="en-US" dirty="0"/>
          </a:p>
        </p:txBody>
      </p:sp>
      <p:pic>
        <p:nvPicPr>
          <p:cNvPr id="4" name="Picture 3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968240"/>
            <a:ext cx="2362200" cy="1889760"/>
          </a:xfrm>
          <a:prstGeom prst="rect">
            <a:avLst/>
          </a:prstGeom>
        </p:spPr>
      </p:pic>
      <p:pic>
        <p:nvPicPr>
          <p:cNvPr id="5" name="Picture 4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43773" y="4950423"/>
            <a:ext cx="1800227" cy="1907578"/>
          </a:xfrm>
          <a:prstGeom prst="rect">
            <a:avLst/>
          </a:prstGeom>
        </p:spPr>
      </p:pic>
      <p:pic>
        <p:nvPicPr>
          <p:cNvPr id="6" name="Picture 5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3249" y="0"/>
            <a:ext cx="2190751" cy="1752600"/>
          </a:xfrm>
          <a:prstGeom prst="rect">
            <a:avLst/>
          </a:prstGeom>
        </p:spPr>
      </p:pic>
      <p:pic>
        <p:nvPicPr>
          <p:cNvPr id="7" name="Picture 6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00227" cy="19075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spider ?</a:t>
            </a:r>
            <a:endParaRPr lang="en-US" dirty="0"/>
          </a:p>
        </p:txBody>
      </p:sp>
      <p:pic>
        <p:nvPicPr>
          <p:cNvPr id="3" name="Picture 2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57800"/>
            <a:ext cx="2000251" cy="1600200"/>
          </a:xfrm>
          <a:prstGeom prst="rect">
            <a:avLst/>
          </a:prstGeom>
        </p:spPr>
      </p:pic>
      <p:pic>
        <p:nvPicPr>
          <p:cNvPr id="4" name="Picture 3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2394" y="5224462"/>
            <a:ext cx="1541607" cy="1633538"/>
          </a:xfrm>
          <a:prstGeom prst="rect">
            <a:avLst/>
          </a:prstGeom>
        </p:spPr>
      </p:pic>
      <p:pic>
        <p:nvPicPr>
          <p:cNvPr id="5" name="Picture 4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 flipV="1">
            <a:off x="7048501" y="0"/>
            <a:ext cx="2095500" cy="1676400"/>
          </a:xfrm>
          <a:prstGeom prst="rect">
            <a:avLst/>
          </a:prstGeom>
        </p:spPr>
      </p:pic>
      <p:pic>
        <p:nvPicPr>
          <p:cNvPr id="6" name="Picture 5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371601" cy="14533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16880"/>
            <a:ext cx="1676400" cy="1341120"/>
          </a:xfrm>
          <a:prstGeom prst="rect">
            <a:avLst/>
          </a:prstGeom>
        </p:spPr>
      </p:pic>
      <p:pic>
        <p:nvPicPr>
          <p:cNvPr id="3" name="Picture 2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1" y="5404606"/>
            <a:ext cx="1371601" cy="1453394"/>
          </a:xfrm>
          <a:prstGeom prst="rect">
            <a:avLst/>
          </a:prstGeom>
        </p:spPr>
      </p:pic>
      <p:pic>
        <p:nvPicPr>
          <p:cNvPr id="4" name="Picture 3" descr="spi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71601" cy="1453394"/>
          </a:xfrm>
          <a:prstGeom prst="rect">
            <a:avLst/>
          </a:prstGeom>
        </p:spPr>
      </p:pic>
      <p:pic>
        <p:nvPicPr>
          <p:cNvPr id="5" name="Picture 4" descr="spide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0"/>
            <a:ext cx="1676400" cy="1341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34290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Spider have 8 lags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ider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9447" y="4652962"/>
            <a:ext cx="3304553" cy="22050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1828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Spider are  different colors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</TotalTime>
  <Words>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All about spider !</vt:lpstr>
      <vt:lpstr>What are spider ?</vt:lpstr>
      <vt:lpstr>Slide 3</vt:lpstr>
      <vt:lpstr>Slide 4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abot spider !</dc:title>
  <dc:creator>9444592</dc:creator>
  <cp:lastModifiedBy>9444592</cp:lastModifiedBy>
  <cp:revision>16</cp:revision>
  <dcterms:created xsi:type="dcterms:W3CDTF">2012-10-29T13:09:52Z</dcterms:created>
  <dcterms:modified xsi:type="dcterms:W3CDTF">2012-11-05T15:46:15Z</dcterms:modified>
</cp:coreProperties>
</file>