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8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FE06-A3B7-4159-B415-2E361704BD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8887-9E24-4CFB-A1EC-0B4B090D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2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FE06-A3B7-4159-B415-2E361704BD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8887-9E24-4CFB-A1EC-0B4B090D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FE06-A3B7-4159-B415-2E361704BD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8887-9E24-4CFB-A1EC-0B4B090D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4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FE06-A3B7-4159-B415-2E361704BD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8887-9E24-4CFB-A1EC-0B4B090D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7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FE06-A3B7-4159-B415-2E361704BD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8887-9E24-4CFB-A1EC-0B4B090D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FE06-A3B7-4159-B415-2E361704BD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8887-9E24-4CFB-A1EC-0B4B090D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7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FE06-A3B7-4159-B415-2E361704BD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8887-9E24-4CFB-A1EC-0B4B090D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0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FE06-A3B7-4159-B415-2E361704BD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8887-9E24-4CFB-A1EC-0B4B090D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1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FE06-A3B7-4159-B415-2E361704BD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8887-9E24-4CFB-A1EC-0B4B090D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FE06-A3B7-4159-B415-2E361704BD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8887-9E24-4CFB-A1EC-0B4B090D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FE06-A3B7-4159-B415-2E361704BD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8887-9E24-4CFB-A1EC-0B4B090D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7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CFE06-A3B7-4159-B415-2E361704BD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18887-9E24-4CFB-A1EC-0B4B090D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spiders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Payton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are cool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966" y="1962139"/>
            <a:ext cx="2433034" cy="2433034"/>
          </a:xfrm>
        </p:spPr>
      </p:pic>
    </p:spTree>
    <p:extLst>
      <p:ext uri="{BB962C8B-B14F-4D97-AF65-F5344CB8AC3E}">
        <p14:creationId xmlns:p14="http://schemas.microsoft.com/office/powerpoint/2010/main" val="166327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have 8 legs.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280" y="2437670"/>
            <a:ext cx="4663440" cy="3127248"/>
          </a:xfrm>
        </p:spPr>
      </p:pic>
    </p:spTree>
    <p:extLst>
      <p:ext uri="{BB962C8B-B14F-4D97-AF65-F5344CB8AC3E}">
        <p14:creationId xmlns:p14="http://schemas.microsoft.com/office/powerpoint/2010/main" val="39898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eat bugs and have 48 </a:t>
            </a:r>
            <a:r>
              <a:rPr lang="en-US" dirty="0" err="1" smtClean="0"/>
              <a:t>nees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620294"/>
            <a:ext cx="762000" cy="762000"/>
          </a:xfrm>
        </p:spPr>
      </p:pic>
    </p:spTree>
    <p:extLst>
      <p:ext uri="{BB962C8B-B14F-4D97-AF65-F5344CB8AC3E}">
        <p14:creationId xmlns:p14="http://schemas.microsoft.com/office/powerpoint/2010/main" val="30847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have a lot of </a:t>
            </a:r>
            <a:r>
              <a:rPr lang="en-US" dirty="0" err="1" smtClean="0"/>
              <a:t>babys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929731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16908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can see at the </a:t>
            </a:r>
            <a:r>
              <a:rPr lang="en-US" dirty="0" err="1" smtClean="0"/>
              <a:t>drak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280" y="2437670"/>
            <a:ext cx="4663440" cy="3127248"/>
          </a:xfrm>
        </p:spPr>
      </p:pic>
    </p:spTree>
    <p:extLst>
      <p:ext uri="{BB962C8B-B14F-4D97-AF65-F5344CB8AC3E}">
        <p14:creationId xmlns:p14="http://schemas.microsoft.com/office/powerpoint/2010/main" val="3014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are </a:t>
            </a:r>
            <a:r>
              <a:rPr lang="en-US" dirty="0" err="1" smtClean="0"/>
              <a:t>osom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620294"/>
            <a:ext cx="762000" cy="762000"/>
          </a:xfrm>
        </p:spPr>
      </p:pic>
    </p:spTree>
    <p:extLst>
      <p:ext uri="{BB962C8B-B14F-4D97-AF65-F5344CB8AC3E}">
        <p14:creationId xmlns:p14="http://schemas.microsoft.com/office/powerpoint/2010/main" val="281274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38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All about spiders</vt:lpstr>
      <vt:lpstr>Spiders are cool</vt:lpstr>
      <vt:lpstr>Spiders have 8 legs.</vt:lpstr>
      <vt:lpstr>Spiders eat bugs and have 48 nees.</vt:lpstr>
      <vt:lpstr>Spiders have a lot of babys.</vt:lpstr>
      <vt:lpstr>Spiders can see at the drak</vt:lpstr>
      <vt:lpstr>Spiders are osom.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spiders</dc:title>
  <dc:creator>Student Student</dc:creator>
  <cp:lastModifiedBy>Student Student</cp:lastModifiedBy>
  <cp:revision>7</cp:revision>
  <dcterms:created xsi:type="dcterms:W3CDTF">2014-10-24T12:23:25Z</dcterms:created>
  <dcterms:modified xsi:type="dcterms:W3CDTF">2014-10-24T13:06:01Z</dcterms:modified>
</cp:coreProperties>
</file>