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 about spiders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katarina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512" y="3506710"/>
            <a:ext cx="6495248" cy="458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3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Spiders are cool </a:t>
            </a:r>
            <a:r>
              <a:rPr lang="en-US" dirty="0" err="1" smtClean="0"/>
              <a:t>cretors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33" y="2955412"/>
            <a:ext cx="2970925" cy="1984577"/>
          </a:xfrm>
        </p:spPr>
      </p:pic>
    </p:spTree>
    <p:extLst>
      <p:ext uri="{BB962C8B-B14F-4D97-AF65-F5344CB8AC3E}">
        <p14:creationId xmlns:p14="http://schemas.microsoft.com/office/powerpoint/2010/main" val="41096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Spiders don’t have a </a:t>
            </a:r>
            <a:r>
              <a:rPr lang="en-US" dirty="0" err="1" smtClean="0"/>
              <a:t>sceloton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12" y="2894806"/>
            <a:ext cx="2133600" cy="2143125"/>
          </a:xfrm>
        </p:spPr>
      </p:pic>
    </p:spTree>
    <p:extLst>
      <p:ext uri="{BB962C8B-B14F-4D97-AF65-F5344CB8AC3E}">
        <p14:creationId xmlns:p14="http://schemas.microsoft.com/office/powerpoint/2010/main" val="12395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spiders have less than 8 eyes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70" y="2677636"/>
            <a:ext cx="2143125" cy="2143125"/>
          </a:xfrm>
        </p:spPr>
      </p:pic>
    </p:spTree>
    <p:extLst>
      <p:ext uri="{BB962C8B-B14F-4D97-AF65-F5344CB8AC3E}">
        <p14:creationId xmlns:p14="http://schemas.microsoft.com/office/powerpoint/2010/main" val="34289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1" y="381000"/>
            <a:ext cx="10131425" cy="1456267"/>
          </a:xfrm>
        </p:spPr>
        <p:txBody>
          <a:bodyPr/>
          <a:lstStyle/>
          <a:p>
            <a:r>
              <a:rPr lang="en-US" dirty="0" smtClean="0"/>
              <a:t>Spiders have many hairs on there legs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38" y="2141538"/>
            <a:ext cx="3839748" cy="3649662"/>
          </a:xfrm>
        </p:spPr>
      </p:pic>
    </p:spTree>
    <p:extLst>
      <p:ext uri="{BB962C8B-B14F-4D97-AF65-F5344CB8AC3E}">
        <p14:creationId xmlns:p14="http://schemas.microsoft.com/office/powerpoint/2010/main" val="16821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spiders have 8 legs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72" y="2693829"/>
            <a:ext cx="2672080" cy="2545080"/>
          </a:xfrm>
        </p:spPr>
      </p:pic>
    </p:spTree>
    <p:extLst>
      <p:ext uri="{BB962C8B-B14F-4D97-AF65-F5344CB8AC3E}">
        <p14:creationId xmlns:p14="http://schemas.microsoft.com/office/powerpoint/2010/main" val="19643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spiders cant chew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12" y="3051969"/>
            <a:ext cx="1828800" cy="1828800"/>
          </a:xfrm>
        </p:spPr>
      </p:pic>
    </p:spTree>
    <p:extLst>
      <p:ext uri="{BB962C8B-B14F-4D97-AF65-F5344CB8AC3E}">
        <p14:creationId xmlns:p14="http://schemas.microsoft.com/office/powerpoint/2010/main" val="28796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Spiders have many </a:t>
            </a:r>
            <a:r>
              <a:rPr lang="en-US" dirty="0" err="1" smtClean="0"/>
              <a:t>predodors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67" y="2817625"/>
            <a:ext cx="3391091" cy="2297487"/>
          </a:xfrm>
        </p:spPr>
      </p:pic>
    </p:spTree>
    <p:extLst>
      <p:ext uri="{BB962C8B-B14F-4D97-AF65-F5344CB8AC3E}">
        <p14:creationId xmlns:p14="http://schemas.microsoft.com/office/powerpoint/2010/main" val="338112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spiders can spin webs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 end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12" y="2409825"/>
            <a:ext cx="22383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1305</TotalTime>
  <Words>48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Celestial</vt:lpstr>
      <vt:lpstr>All about spiders</vt:lpstr>
      <vt:lpstr>Spiders are cool cretors</vt:lpstr>
      <vt:lpstr>Spiders don’t have a sceloton</vt:lpstr>
      <vt:lpstr>Some spiders have less than 8 eyes</vt:lpstr>
      <vt:lpstr>Spiders have many hairs on there legs</vt:lpstr>
      <vt:lpstr>All spiders have 8 legs</vt:lpstr>
      <vt:lpstr>All spiders cant chew</vt:lpstr>
      <vt:lpstr>Spiders have many predodors</vt:lpstr>
      <vt:lpstr>Some spiders can spin webs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spiders</dc:title>
  <dc:creator>Student Student</dc:creator>
  <cp:lastModifiedBy>Student Student</cp:lastModifiedBy>
  <cp:revision>8</cp:revision>
  <dcterms:created xsi:type="dcterms:W3CDTF">2014-10-23T14:46:01Z</dcterms:created>
  <dcterms:modified xsi:type="dcterms:W3CDTF">2014-10-24T12:31:15Z</dcterms:modified>
</cp:coreProperties>
</file>