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2"/>
            <a:ext cx="8825658" cy="2677648"/>
          </a:xfrm>
        </p:spPr>
        <p:txBody>
          <a:bodyPr/>
          <a:lstStyle/>
          <a:p>
            <a:r>
              <a:rPr lang="en-US" dirty="0" smtClean="0"/>
              <a:t>All about spiders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dara</a:t>
            </a:r>
            <a:r>
              <a:rPr lang="en-US" dirty="0" smtClean="0"/>
              <a:t> </a:t>
            </a:r>
            <a:r>
              <a:rPr lang="en-US" dirty="0" err="1" smtClean="0"/>
              <a:t>omosaiye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778" y="747502"/>
            <a:ext cx="5465650" cy="270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71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 hate spiders.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dara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765" y="1785937"/>
            <a:ext cx="2194909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56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spiders </a:t>
            </a:r>
            <a:r>
              <a:rPr lang="en-US" dirty="0" err="1" smtClean="0"/>
              <a:t>prdeis</a:t>
            </a:r>
            <a:r>
              <a:rPr lang="en-US" dirty="0" smtClean="0"/>
              <a:t> </a:t>
            </a:r>
            <a:r>
              <a:rPr lang="en-US" dirty="0" err="1" smtClean="0"/>
              <a:t>silck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628" y="2871248"/>
            <a:ext cx="3291413" cy="4238941"/>
          </a:xfrm>
        </p:spPr>
      </p:pic>
    </p:spTree>
    <p:extLst>
      <p:ext uri="{BB962C8B-B14F-4D97-AF65-F5344CB8AC3E}">
        <p14:creationId xmlns:p14="http://schemas.microsoft.com/office/powerpoint/2010/main" val="194344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 part of  the body is a abdomen. 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87" b="20787"/>
          <a:stretch>
            <a:fillRect/>
          </a:stretch>
        </p:blipFill>
        <p:spPr>
          <a:xfrm>
            <a:off x="373488" y="685800"/>
            <a:ext cx="9607126" cy="373262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5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128" y="1068946"/>
            <a:ext cx="4668852" cy="3892523"/>
          </a:xfrm>
        </p:spPr>
        <p:txBody>
          <a:bodyPr/>
          <a:lstStyle/>
          <a:p>
            <a:r>
              <a:rPr lang="en-US" dirty="0" smtClean="0"/>
              <a:t>Spiders do not have skeletons.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559" y="2511156"/>
            <a:ext cx="3974210" cy="260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6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067" y="1081823"/>
            <a:ext cx="4308244" cy="5215945"/>
          </a:xfrm>
        </p:spPr>
        <p:txBody>
          <a:bodyPr/>
          <a:lstStyle/>
          <a:p>
            <a:r>
              <a:rPr lang="en-US" dirty="0" smtClean="0"/>
              <a:t>Spiders have </a:t>
            </a:r>
            <a:r>
              <a:rPr lang="en-US" dirty="0" err="1" smtClean="0"/>
              <a:t>babys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5406" y="1313645"/>
            <a:ext cx="3757545" cy="554435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740" y="2466439"/>
            <a:ext cx="2466975" cy="4127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16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I do not like spiders.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741" y="589177"/>
            <a:ext cx="5324609" cy="373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83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1320</TotalTime>
  <Words>43</Words>
  <Application>Microsoft Office PowerPoint</Application>
  <PresentationFormat>Widescreen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All about spiders</vt:lpstr>
      <vt:lpstr>I hate spiders.</vt:lpstr>
      <vt:lpstr>All spiders prdeis silck.</vt:lpstr>
      <vt:lpstr>The second part of  the body is a abdomen. </vt:lpstr>
      <vt:lpstr>Spiders do not have skeletons.</vt:lpstr>
      <vt:lpstr>Spiders have babys.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spiders</dc:title>
  <dc:creator>Student Student</dc:creator>
  <cp:lastModifiedBy>Student Student</cp:lastModifiedBy>
  <cp:revision>10</cp:revision>
  <dcterms:created xsi:type="dcterms:W3CDTF">2014-10-23T15:13:00Z</dcterms:created>
  <dcterms:modified xsi:type="dcterms:W3CDTF">2014-10-24T13:13:57Z</dcterms:modified>
</cp:coreProperties>
</file>