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shivani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35041" y="3843867"/>
            <a:ext cx="6843807" cy="281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can be any color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342" y="2002162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38509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really creepy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63" y="1769269"/>
            <a:ext cx="5400250" cy="2472404"/>
          </a:xfrm>
        </p:spPr>
      </p:pic>
    </p:spTree>
    <p:extLst>
      <p:ext uri="{BB962C8B-B14F-4D97-AF65-F5344CB8AC3E}">
        <p14:creationId xmlns:p14="http://schemas.microsoft.com/office/powerpoint/2010/main" val="6618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125" y="881248"/>
            <a:ext cx="8534400" cy="1507067"/>
          </a:xfrm>
        </p:spPr>
        <p:txBody>
          <a:bodyPr/>
          <a:lstStyle/>
          <a:p>
            <a:r>
              <a:rPr lang="en-US" dirty="0" smtClean="0"/>
              <a:t>Most spiders have eight eyes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25" y="3026536"/>
            <a:ext cx="4128193" cy="2756078"/>
          </a:xfrm>
        </p:spPr>
      </p:pic>
    </p:spTree>
    <p:extLst>
      <p:ext uri="{BB962C8B-B14F-4D97-AF65-F5344CB8AC3E}">
        <p14:creationId xmlns:p14="http://schemas.microsoft.com/office/powerpoint/2010/main" val="25091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 are smarter then mom spiders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1650206"/>
            <a:ext cx="2705100" cy="1685925"/>
          </a:xfrm>
        </p:spPr>
      </p:pic>
    </p:spTree>
    <p:extLst>
      <p:ext uri="{BB962C8B-B14F-4D97-AF65-F5344CB8AC3E}">
        <p14:creationId xmlns:p14="http://schemas.microsoft.com/office/powerpoint/2010/main" val="14215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48 knees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88" y="1588294"/>
            <a:ext cx="3926826" cy="2804876"/>
          </a:xfrm>
        </p:spPr>
      </p:pic>
    </p:spTree>
    <p:extLst>
      <p:ext uri="{BB962C8B-B14F-4D97-AF65-F5344CB8AC3E}">
        <p14:creationId xmlns:p14="http://schemas.microsoft.com/office/powerpoint/2010/main" val="23633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spiders body has an oil on it  to keep the spider from sticking to the web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63" y="1769268"/>
            <a:ext cx="4771506" cy="2184545"/>
          </a:xfrm>
        </p:spPr>
      </p:pic>
    </p:spTree>
    <p:extLst>
      <p:ext uri="{BB962C8B-B14F-4D97-AF65-F5344CB8AC3E}">
        <p14:creationId xmlns:p14="http://schemas.microsoft.com/office/powerpoint/2010/main" val="31729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the </a:t>
            </a:r>
            <a:r>
              <a:rPr lang="en-US" dirty="0" err="1" smtClean="0"/>
              <a:t>scarest</a:t>
            </a:r>
            <a:r>
              <a:rPr lang="en-US" dirty="0" smtClean="0"/>
              <a:t> animal ever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663" y="1693069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27560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two body segments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612" y="1421606"/>
            <a:ext cx="3108615" cy="3122493"/>
          </a:xfrm>
        </p:spPr>
      </p:pic>
    </p:spTree>
    <p:extLst>
      <p:ext uri="{BB962C8B-B14F-4D97-AF65-F5344CB8AC3E}">
        <p14:creationId xmlns:p14="http://schemas.microsoft.com/office/powerpoint/2010/main" val="19907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 spiders will not grow 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850" y="1421606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5464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also have these tiny </a:t>
            </a:r>
            <a:r>
              <a:rPr lang="en-US" dirty="0" err="1" smtClean="0"/>
              <a:t>legish</a:t>
            </a:r>
            <a:r>
              <a:rPr lang="en-US" dirty="0" smtClean="0"/>
              <a:t> things called </a:t>
            </a:r>
            <a:r>
              <a:rPr lang="en-US" dirty="0" err="1" smtClean="0"/>
              <a:t>pedipals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663" y="1693069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13265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1376</TotalTime>
  <Words>72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All about spiders</vt:lpstr>
      <vt:lpstr>Most spiders have eight eyes</vt:lpstr>
      <vt:lpstr>Men are smarter then mom spiders</vt:lpstr>
      <vt:lpstr>Spiders have 48 knees</vt:lpstr>
      <vt:lpstr>The spiders body has an oil on it  to keep the spider from sticking to the web</vt:lpstr>
      <vt:lpstr>Spiders are the scarest animal ever</vt:lpstr>
      <vt:lpstr>Spiders have two body segments</vt:lpstr>
      <vt:lpstr>Mom spiders will not grow up</vt:lpstr>
      <vt:lpstr>Spiders also have these tiny legish things called pedipals</vt:lpstr>
      <vt:lpstr> can be any color</vt:lpstr>
      <vt:lpstr>Spiders are really creepy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Student</dc:creator>
  <cp:lastModifiedBy>Student Student</cp:lastModifiedBy>
  <cp:revision>8</cp:revision>
  <dcterms:created xsi:type="dcterms:W3CDTF">2014-10-23T13:16:08Z</dcterms:created>
  <dcterms:modified xsi:type="dcterms:W3CDTF">2014-10-24T12:12:28Z</dcterms:modified>
</cp:coreProperties>
</file>