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89A3C-C16B-463C-8789-ACD32BD6762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9EBD2-DA27-40AA-80B6-052BEF650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7296FB-9B0A-414C-9E34-8E92F4F12EC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0C64AB-579A-4F19-8031-177FCE985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All about spooky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6400800" cy="1752600"/>
          </a:xfrm>
        </p:spPr>
        <p:txBody>
          <a:bodyPr/>
          <a:lstStyle/>
          <a:p>
            <a:r>
              <a:rPr lang="en-US" dirty="0" smtClean="0"/>
              <a:t>by. Emma rose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pider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6477000" y="1447800"/>
            <a:ext cx="2171700" cy="1728673"/>
          </a:xfrm>
          <a:prstGeom prst="rect">
            <a:avLst/>
          </a:prstGeom>
        </p:spPr>
      </p:pic>
      <p:pic>
        <p:nvPicPr>
          <p:cNvPr id="5" name="Picture 4" descr="Copy of spid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733800" y="3505200"/>
            <a:ext cx="5210478" cy="2209800"/>
          </a:xfrm>
          <a:prstGeom prst="rect">
            <a:avLst/>
          </a:prstGeom>
        </p:spPr>
      </p:pic>
      <p:pic>
        <p:nvPicPr>
          <p:cNvPr id="6" name="Picture 5" descr="spider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905000"/>
            <a:ext cx="1219200" cy="8717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people are scared of spiders.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Spider have 8 legs.</a:t>
            </a:r>
            <a:endParaRPr lang="en-US" dirty="0"/>
          </a:p>
        </p:txBody>
      </p:sp>
      <p:pic>
        <p:nvPicPr>
          <p:cNvPr id="4" name="Picture 3" descr="spider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438400"/>
            <a:ext cx="1828800" cy="1100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spiders are </a:t>
            </a:r>
            <a:r>
              <a:rPr lang="en-US" dirty="0" err="1" smtClean="0"/>
              <a:t>helpfle</a:t>
            </a:r>
            <a:r>
              <a:rPr lang="en-US" dirty="0" smtClean="0"/>
              <a:t> and some are not.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 Not Like spiders.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Spiders.</a:t>
            </a:r>
          </a:p>
          <a:p>
            <a:r>
              <a:rPr lang="en-US" dirty="0" err="1" smtClean="0"/>
              <a:t>Sume</a:t>
            </a:r>
            <a:r>
              <a:rPr lang="en-US" dirty="0" smtClean="0"/>
              <a:t> spiders do not make webs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people are </a:t>
            </a:r>
            <a:r>
              <a:rPr lang="en-US" dirty="0" err="1" smtClean="0"/>
              <a:t>scaerd</a:t>
            </a:r>
            <a:r>
              <a:rPr lang="en-US" dirty="0" smtClean="0"/>
              <a:t> of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Sillk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spiders </a:t>
            </a:r>
            <a:r>
              <a:rPr lang="en-US" dirty="0" err="1" smtClean="0"/>
              <a:t>billd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 web </a:t>
            </a:r>
            <a:r>
              <a:rPr lang="en-US" dirty="0" err="1" smtClean="0"/>
              <a:t>wiith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All about spooky spiders</vt:lpstr>
      <vt:lpstr>Some people are scared of spiders.</vt:lpstr>
      <vt:lpstr>Some spiders are helpfle and some are not.</vt:lpstr>
      <vt:lpstr>I DO Not Like spiders.</vt:lpstr>
      <vt:lpstr>A lot of people are scaerd of </vt:lpstr>
      <vt:lpstr>Sum spiders billd ther web wiith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spooky spiders</dc:title>
  <dc:creator>9444045</dc:creator>
  <cp:lastModifiedBy>9444045</cp:lastModifiedBy>
  <cp:revision>19</cp:revision>
  <dcterms:created xsi:type="dcterms:W3CDTF">2012-10-29T13:11:13Z</dcterms:created>
  <dcterms:modified xsi:type="dcterms:W3CDTF">2012-11-05T15:57:25Z</dcterms:modified>
</cp:coreProperties>
</file>