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BEC34-C2FC-45E6-8273-1FBEBDBA16F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7E57C-539A-411F-9614-6812AEE3B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7E57C-539A-411F-9614-6812AEE3B15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2295B-05F0-4F7D-B567-0A04E7FCD270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5AAD56-CF8E-46E2-BC6A-4BE80F77859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851648" cy="1828800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abowt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spider.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kellen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have 8 legs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am not </a:t>
            </a:r>
            <a:r>
              <a:rPr lang="en-US" dirty="0" err="1" smtClean="0"/>
              <a:t>scard</a:t>
            </a:r>
            <a:r>
              <a:rPr lang="en-US" dirty="0" smtClean="0"/>
              <a:t> of spiders.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all abowt  spider.</vt:lpstr>
      <vt:lpstr>Spiders have 8 legs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aebit spider.</dc:title>
  <dc:creator>9444825</dc:creator>
  <cp:lastModifiedBy>9444825</cp:lastModifiedBy>
  <cp:revision>5</cp:revision>
  <dcterms:created xsi:type="dcterms:W3CDTF">2012-11-05T15:39:54Z</dcterms:created>
  <dcterms:modified xsi:type="dcterms:W3CDTF">2012-11-05T16:21:44Z</dcterms:modified>
</cp:coreProperties>
</file>