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spiders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392" y="3753715"/>
            <a:ext cx="6400800" cy="1947333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Muskaan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0820" y="1932666"/>
            <a:ext cx="3471371" cy="279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7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Spiders have eight legs.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924" y="365287"/>
            <a:ext cx="5868163" cy="4122045"/>
          </a:xfrm>
        </p:spPr>
      </p:pic>
    </p:spTree>
    <p:extLst>
      <p:ext uri="{BB962C8B-B14F-4D97-AF65-F5344CB8AC3E}">
        <p14:creationId xmlns:p14="http://schemas.microsoft.com/office/powerpoint/2010/main" val="393973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spiders they are cool and </a:t>
            </a:r>
            <a:r>
              <a:rPr lang="en-US" dirty="0" err="1" smtClean="0"/>
              <a:t>awsomesome</a:t>
            </a:r>
            <a:r>
              <a:rPr lang="en-US" dirty="0"/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496" y="412124"/>
            <a:ext cx="6168980" cy="383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spider I think that the white is a bone but it is not.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792" y="112211"/>
            <a:ext cx="3756919" cy="314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7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 smtClean="0"/>
              <a:t>naber</a:t>
            </a:r>
            <a:r>
              <a:rPr lang="en-US" dirty="0" smtClean="0"/>
              <a:t> likes </a:t>
            </a:r>
            <a:r>
              <a:rPr lang="en-US" dirty="0" err="1" smtClean="0"/>
              <a:t>erey</a:t>
            </a:r>
            <a:r>
              <a:rPr lang="en-US" dirty="0" smtClean="0"/>
              <a:t> </a:t>
            </a:r>
            <a:r>
              <a:rPr lang="en-US" dirty="0" err="1" smtClean="0"/>
              <a:t>thig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321"/>
            <a:ext cx="12192000" cy="43364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701901"/>
            <a:ext cx="4934479" cy="3615266"/>
          </a:xfrm>
        </p:spPr>
        <p:txBody>
          <a:bodyPr/>
          <a:lstStyle/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724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blackvidospider</a:t>
            </a:r>
            <a:r>
              <a:rPr lang="en-US" dirty="0" smtClean="0"/>
              <a:t> has six legs.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358" y="104933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err="1" smtClean="0"/>
              <a:t>iooks</a:t>
            </a:r>
            <a:r>
              <a:rPr lang="en-US" dirty="0" smtClean="0"/>
              <a:t> like a </a:t>
            </a:r>
            <a:r>
              <a:rPr lang="en-US" dirty="0" err="1" smtClean="0"/>
              <a:t>ladebugspider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246" y="2100792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317</TotalTime>
  <Words>54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All about spiders</vt:lpstr>
      <vt:lpstr>Spiders have eight legs.</vt:lpstr>
      <vt:lpstr>I like spiders they are cool and awsomesome.</vt:lpstr>
      <vt:lpstr>This is a spider I think that the white is a bone but it is not.</vt:lpstr>
      <vt:lpstr>My naber likes erey thig.</vt:lpstr>
      <vt:lpstr>This blackvidospider has six legs.</vt:lpstr>
      <vt:lpstr>This iooks like a ladebugspider.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spiders</dc:title>
  <dc:creator>Student Student</dc:creator>
  <cp:lastModifiedBy>Student Student</cp:lastModifiedBy>
  <cp:revision>15</cp:revision>
  <dcterms:created xsi:type="dcterms:W3CDTF">2014-10-24T15:03:38Z</dcterms:created>
  <dcterms:modified xsi:type="dcterms:W3CDTF">2014-10-24T22:07:54Z</dcterms:modified>
</cp:coreProperties>
</file>