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C4843B-CDDC-4E7E-9232-A81DCC54EED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4CFC4-8A5E-4FBD-8E57-2C7B3DC3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362200"/>
            <a:ext cx="7772400" cy="2547649"/>
          </a:xfrm>
        </p:spPr>
        <p:txBody>
          <a:bodyPr/>
          <a:lstStyle/>
          <a:p>
            <a:r>
              <a:rPr lang="en-US" dirty="0" smtClean="0"/>
              <a:t>All about spiders.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7772400" cy="1199704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A</a:t>
            </a:r>
            <a:r>
              <a:rPr lang="en-US" dirty="0" smtClean="0"/>
              <a:t>shton</a:t>
            </a:r>
            <a:endParaRPr lang="en-US" dirty="0"/>
          </a:p>
        </p:txBody>
      </p:sp>
      <p:pic>
        <p:nvPicPr>
          <p:cNvPr id="4" name="Picture 3" descr="MV5BMzk3MTE5MDU5NV5BMl5BanBnXkFtZTYwMjY3NTY3__V1__SY317_CR0,0,214,317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38350" cy="3429000"/>
          </a:xfrm>
          <a:prstGeom prst="rect">
            <a:avLst/>
          </a:prstGeom>
        </p:spPr>
      </p:pic>
      <p:pic>
        <p:nvPicPr>
          <p:cNvPr id="5" name="Picture 4" descr="imagesCAPLDH7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343400"/>
            <a:ext cx="2066925" cy="2209800"/>
          </a:xfrm>
          <a:prstGeom prst="rect">
            <a:avLst/>
          </a:prstGeom>
        </p:spPr>
      </p:pic>
      <p:pic>
        <p:nvPicPr>
          <p:cNvPr id="6" name="Picture 5" descr="imagesCAJG8P9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572038">
            <a:off x="7544394" y="1997471"/>
            <a:ext cx="649098" cy="5251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spidrs</a:t>
            </a:r>
            <a:r>
              <a:rPr lang="en-US" dirty="0" smtClean="0"/>
              <a:t> are blue.</a:t>
            </a:r>
            <a:endParaRPr lang="en-US" dirty="0"/>
          </a:p>
        </p:txBody>
      </p:sp>
      <p:pic>
        <p:nvPicPr>
          <p:cNvPr id="3" name="Picture 2" descr="imagesCAARBFH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2695575" cy="1695450"/>
          </a:xfrm>
          <a:prstGeom prst="rect">
            <a:avLst/>
          </a:prstGeom>
        </p:spPr>
      </p:pic>
      <p:pic>
        <p:nvPicPr>
          <p:cNvPr id="4" name="Picture 3" descr="imagesCAJG8P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600200"/>
            <a:ext cx="2466975" cy="1847850"/>
          </a:xfrm>
          <a:prstGeom prst="rect">
            <a:avLst/>
          </a:prstGeom>
        </p:spPr>
      </p:pic>
      <p:pic>
        <p:nvPicPr>
          <p:cNvPr id="5" name="Picture 4" descr="imagesCARNST8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1600200"/>
            <a:ext cx="1676400" cy="2486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sCAIXGS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438400"/>
            <a:ext cx="2190750" cy="2085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12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All about spiders.</vt:lpstr>
      <vt:lpstr>Sum spidrs are blue.</vt:lpstr>
      <vt:lpstr>Slide 3</vt:lpstr>
      <vt:lpstr>Slide 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9444218</dc:creator>
  <cp:lastModifiedBy>9444218</cp:lastModifiedBy>
  <cp:revision>8</cp:revision>
  <dcterms:created xsi:type="dcterms:W3CDTF">2012-10-30T13:50:49Z</dcterms:created>
  <dcterms:modified xsi:type="dcterms:W3CDTF">2012-11-05T16:22:23Z</dcterms:modified>
</cp:coreProperties>
</file>