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16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57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4569ED-F2AB-4DE8-A836-84B7697210FB}" type="datetimeFigureOut">
              <a:rPr lang="en-US" smtClean="0"/>
              <a:t>11/5/2012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F1F06-02E1-465A-9A03-FFFE648C237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F1F06-02E1-465A-9A03-FFFE648C2377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F49F1-4078-4F13-93AC-109B8A54AB49}" type="datetimeFigureOut">
              <a:rPr lang="en-US" smtClean="0"/>
              <a:pPr/>
              <a:t>11/5/2012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6D614-206E-46BF-8E1C-C3392DF9497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F49F1-4078-4F13-93AC-109B8A54AB49}" type="datetimeFigureOut">
              <a:rPr lang="en-US" smtClean="0"/>
              <a:pPr/>
              <a:t>11/5/2012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6D614-206E-46BF-8E1C-C3392DF949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F49F1-4078-4F13-93AC-109B8A54AB49}" type="datetimeFigureOut">
              <a:rPr lang="en-US" smtClean="0"/>
              <a:pPr/>
              <a:t>11/5/2012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6D614-206E-46BF-8E1C-C3392DF949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F49F1-4078-4F13-93AC-109B8A54AB49}" type="datetimeFigureOut">
              <a:rPr lang="en-US" smtClean="0"/>
              <a:pPr/>
              <a:t>11/5/2012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6D614-206E-46BF-8E1C-C3392DF949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F49F1-4078-4F13-93AC-109B8A54AB49}" type="datetimeFigureOut">
              <a:rPr lang="en-US" smtClean="0"/>
              <a:pPr/>
              <a:t>11/5/2012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65A6D614-206E-46BF-8E1C-C3392DF949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F49F1-4078-4F13-93AC-109B8A54AB49}" type="datetimeFigureOut">
              <a:rPr lang="en-US" smtClean="0"/>
              <a:pPr/>
              <a:t>11/5/2012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6D614-206E-46BF-8E1C-C3392DF949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F49F1-4078-4F13-93AC-109B8A54AB49}" type="datetimeFigureOut">
              <a:rPr lang="en-US" smtClean="0"/>
              <a:pPr/>
              <a:t>11/5/2012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6D614-206E-46BF-8E1C-C3392DF949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F49F1-4078-4F13-93AC-109B8A54AB49}" type="datetimeFigureOut">
              <a:rPr lang="en-US" smtClean="0"/>
              <a:pPr/>
              <a:t>11/5/2012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6D614-206E-46BF-8E1C-C3392DF949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F49F1-4078-4F13-93AC-109B8A54AB49}" type="datetimeFigureOut">
              <a:rPr lang="en-US" smtClean="0"/>
              <a:pPr/>
              <a:t>11/5/2012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6D614-206E-46BF-8E1C-C3392DF949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F49F1-4078-4F13-93AC-109B8A54AB49}" type="datetimeFigureOut">
              <a:rPr lang="en-US" smtClean="0"/>
              <a:pPr/>
              <a:t>11/5/2012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6D614-206E-46BF-8E1C-C3392DF949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F49F1-4078-4F13-93AC-109B8A54AB49}" type="datetimeFigureOut">
              <a:rPr lang="en-US" smtClean="0"/>
              <a:pPr/>
              <a:t>11/5/2012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6D614-206E-46BF-8E1C-C3392DF949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B7F49F1-4078-4F13-93AC-109B8A54AB49}" type="datetimeFigureOut">
              <a:rPr lang="en-US" smtClean="0"/>
              <a:pPr/>
              <a:t>11/5/2012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5A6D614-206E-46BF-8E1C-C3392DF9497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Spiders can bit.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spider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0" y="3137568"/>
            <a:ext cx="2514600" cy="372043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Spiders can be beg.</a:t>
            </a:r>
            <a:endParaRPr lang="en-US" dirty="0"/>
          </a:p>
        </p:txBody>
      </p:sp>
      <p:pic>
        <p:nvPicPr>
          <p:cNvPr id="4" name="Content Placeholder 3" descr="spider 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14500" y="1739900"/>
            <a:ext cx="5715000" cy="4429125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pcac spider 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95600" y="1600200"/>
            <a:ext cx="3943375" cy="2624137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Spiders </a:t>
            </a:r>
            <a:r>
              <a:rPr lang="en-US" dirty="0" err="1" smtClean="0"/>
              <a:t>atace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Content Placeholder 3" descr="spiders otacei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33625" y="2278062"/>
            <a:ext cx="4476750" cy="3352800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Spiers</a:t>
            </a:r>
            <a:r>
              <a:rPr lang="en-US" smtClean="0"/>
              <a:t> eat.</a:t>
            </a:r>
            <a:endParaRPr lang="en-US"/>
          </a:p>
        </p:txBody>
      </p:sp>
      <p:pic>
        <p:nvPicPr>
          <p:cNvPr id="3" name="Picture 2" descr="spiders otacei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52600" y="1752600"/>
            <a:ext cx="5867399" cy="44196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Spider can </a:t>
            </a:r>
            <a:r>
              <a:rPr lang="en-US" dirty="0" err="1" smtClean="0"/>
              <a:t>woc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3" name="Picture 2" descr="spiter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09800" y="2209800"/>
            <a:ext cx="4495800" cy="308567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Spiders can </a:t>
            </a:r>
            <a:r>
              <a:rPr lang="en-US" dirty="0" err="1" smtClean="0"/>
              <a:t>diy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 descr="copcac spider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1167606" y="3372644"/>
            <a:ext cx="2619375" cy="1743075"/>
          </a:xfrm>
        </p:spPr>
      </p:pic>
      <p:pic>
        <p:nvPicPr>
          <p:cNvPr id="8" name="Content Placeholder 7" descr="spider4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5025" y="2792771"/>
            <a:ext cx="4041775" cy="2902821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Spiders fit.</a:t>
            </a:r>
            <a:endParaRPr lang="en-US" dirty="0"/>
          </a:p>
        </p:txBody>
      </p:sp>
      <p:pic>
        <p:nvPicPr>
          <p:cNvPr id="3" name="Picture 2" descr="spider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25650" y="1600200"/>
            <a:ext cx="5092700" cy="4191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Spiders can bit.</a:t>
            </a:r>
            <a:endParaRPr lang="en-US" dirty="0"/>
          </a:p>
        </p:txBody>
      </p:sp>
      <p:pic>
        <p:nvPicPr>
          <p:cNvPr id="3" name="Picture 2" descr="spiider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9200" y="1600200"/>
            <a:ext cx="5943600" cy="481093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Spiders </a:t>
            </a:r>
            <a:r>
              <a:rPr lang="en-US" dirty="0" err="1" smtClean="0"/>
              <a:t>sdand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Content Placeholder 3" descr="spider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81200" y="1981200"/>
            <a:ext cx="4876800" cy="373380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Spiders can be </a:t>
            </a:r>
            <a:r>
              <a:rPr lang="en-US" dirty="0" err="1" smtClean="0"/>
              <a:t>cocis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Picture 3" descr="spider coci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95600" y="152400"/>
            <a:ext cx="3735294" cy="27432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Spuiders</a:t>
            </a:r>
            <a:r>
              <a:rPr lang="en-US" dirty="0" smtClean="0"/>
              <a:t> can </a:t>
            </a:r>
            <a:r>
              <a:rPr lang="en-US" dirty="0" err="1" smtClean="0"/>
              <a:t>mac</a:t>
            </a:r>
            <a:r>
              <a:rPr lang="en-US" dirty="0" smtClean="0"/>
              <a:t> </a:t>
            </a:r>
            <a:r>
              <a:rPr lang="en-US" dirty="0" err="1" smtClean="0"/>
              <a:t>wabs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pider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81400" y="381000"/>
            <a:ext cx="3276600" cy="21336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Spiders can bid </a:t>
            </a:r>
            <a:r>
              <a:rPr lang="en-US" dirty="0" err="1" smtClean="0"/>
              <a:t>hord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3" name="Picture 2" descr="ptoms_of_Spider_bit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4600" y="1752600"/>
            <a:ext cx="4419600" cy="4572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lot </a:t>
            </a:r>
            <a:r>
              <a:rPr lang="en-US" dirty="0" err="1" smtClean="0"/>
              <a:t>ov</a:t>
            </a:r>
            <a:r>
              <a:rPr lang="en-US" dirty="0" smtClean="0"/>
              <a:t> spiders can bed.</a:t>
            </a:r>
            <a:endParaRPr lang="en-US" dirty="0"/>
          </a:p>
        </p:txBody>
      </p:sp>
      <p:pic>
        <p:nvPicPr>
          <p:cNvPr id="3" name="Picture 2" descr="baby-spider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47800" y="1981200"/>
            <a:ext cx="6096000" cy="457200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37</TotalTime>
  <Words>55</Words>
  <Application>Microsoft Office PowerPoint</Application>
  <PresentationFormat>On-screen Show (4:3)</PresentationFormat>
  <Paragraphs>14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Apex</vt:lpstr>
      <vt:lpstr>Spiders can bit.</vt:lpstr>
      <vt:lpstr>Spiders can diy.</vt:lpstr>
      <vt:lpstr>Spiders fit.</vt:lpstr>
      <vt:lpstr>Spiders can bit.</vt:lpstr>
      <vt:lpstr>Spiders sdand.</vt:lpstr>
      <vt:lpstr>Slide 6</vt:lpstr>
      <vt:lpstr>Spuiders can mac wabs</vt:lpstr>
      <vt:lpstr>Spiders can bid hord.</vt:lpstr>
      <vt:lpstr>A lot ov spiders can bed.</vt:lpstr>
      <vt:lpstr>Spiders can be beg.</vt:lpstr>
      <vt:lpstr>Slide 11</vt:lpstr>
      <vt:lpstr>Spiders atace.</vt:lpstr>
      <vt:lpstr>Spiers eat.</vt:lpstr>
      <vt:lpstr>Spider can woc.</vt:lpstr>
    </vt:vector>
  </TitlesOfParts>
  <Company>Wake County Schools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12383950</dc:creator>
  <cp:lastModifiedBy>12383950</cp:lastModifiedBy>
  <cp:revision>5</cp:revision>
  <dcterms:created xsi:type="dcterms:W3CDTF">2012-11-05T15:35:23Z</dcterms:created>
  <dcterms:modified xsi:type="dcterms:W3CDTF">2012-11-05T16:20:58Z</dcterms:modified>
</cp:coreProperties>
</file>