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5B20-64A3-4574-A755-734D104E216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C39B-D497-4095-8B5F-2CC618267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5B20-64A3-4574-A755-734D104E216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C39B-D497-4095-8B5F-2CC618267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5B20-64A3-4574-A755-734D104E216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C39B-D497-4095-8B5F-2CC618267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5B20-64A3-4574-A755-734D104E216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C39B-D497-4095-8B5F-2CC618267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5B20-64A3-4574-A755-734D104E216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C39B-D497-4095-8B5F-2CC618267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5B20-64A3-4574-A755-734D104E216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C39B-D497-4095-8B5F-2CC618267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5B20-64A3-4574-A755-734D104E216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C39B-D497-4095-8B5F-2CC618267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5B20-64A3-4574-A755-734D104E216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C39B-D497-4095-8B5F-2CC618267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5B20-64A3-4574-A755-734D104E216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C39B-D497-4095-8B5F-2CC618267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5B20-64A3-4574-A755-734D104E216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C39B-D497-4095-8B5F-2CC618267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5B20-64A3-4574-A755-734D104E216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F3C39B-D497-4095-8B5F-2CC6182677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1C5B20-64A3-4574-A755-734D104E216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F3C39B-D497-4095-8B5F-2CC61826778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Cerepe</a:t>
            </a:r>
            <a:r>
              <a:rPr lang="en-US" dirty="0" smtClean="0"/>
              <a:t> </a:t>
            </a:r>
            <a:r>
              <a:rPr lang="en-US" dirty="0" err="1" smtClean="0"/>
              <a:t>Spatrs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By:Ethan</a:t>
            </a:r>
            <a:endParaRPr lang="en-US" dirty="0"/>
          </a:p>
        </p:txBody>
      </p:sp>
      <p:pic>
        <p:nvPicPr>
          <p:cNvPr id="4" name="Picture 3" descr="spider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4953000"/>
            <a:ext cx="1812524" cy="1524000"/>
          </a:xfrm>
          <a:prstGeom prst="rect">
            <a:avLst/>
          </a:prstGeom>
        </p:spPr>
      </p:pic>
      <p:pic>
        <p:nvPicPr>
          <p:cNvPr id="5" name="Picture 4" descr="spider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1066800"/>
            <a:ext cx="1357333" cy="14382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3886200" y="548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3200401"/>
            <a:ext cx="2743200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Spiders have 8 Legs Insects </a:t>
            </a:r>
            <a:r>
              <a:rPr lang="en-US" dirty="0" err="1" smtClean="0"/>
              <a:t>hav</a:t>
            </a:r>
            <a:r>
              <a:rPr lang="en-US" dirty="0" smtClean="0"/>
              <a:t> 6 Legs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Culr</a:t>
            </a:r>
            <a:r>
              <a:rPr lang="en-US" dirty="0" smtClean="0"/>
              <a:t> </a:t>
            </a:r>
            <a:r>
              <a:rPr lang="en-US" dirty="0" err="1" smtClean="0"/>
              <a:t>Sbitres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pider 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143000"/>
            <a:ext cx="2743200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0800000" flipV="1">
            <a:off x="838200" y="41148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Spiders  make webs </a:t>
            </a:r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685800" y="1676402"/>
            <a:ext cx="6400800" cy="2514598"/>
          </a:xfrm>
        </p:spPr>
        <p:txBody>
          <a:bodyPr/>
          <a:lstStyle/>
          <a:p>
            <a:r>
              <a:rPr lang="en-US" dirty="0" err="1" smtClean="0"/>
              <a:t>Poosin</a:t>
            </a:r>
            <a:r>
              <a:rPr lang="en-US" dirty="0" smtClean="0"/>
              <a:t> </a:t>
            </a:r>
            <a:r>
              <a:rPr lang="en-US" dirty="0" err="1" smtClean="0"/>
              <a:t>sartrs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008273">
            <a:off x="674529" y="1775029"/>
            <a:ext cx="2743200" cy="4572000"/>
          </a:xfrm>
        </p:spPr>
        <p:txBody>
          <a:bodyPr/>
          <a:lstStyle/>
          <a:p>
            <a:r>
              <a:rPr lang="en-US" dirty="0" err="1" smtClean="0"/>
              <a:t>Poosin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4" descr="spider 6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81400" y="3276600"/>
            <a:ext cx="2408350" cy="1803937"/>
          </a:xfrm>
        </p:spPr>
      </p:pic>
      <p:pic>
        <p:nvPicPr>
          <p:cNvPr id="6" name="Picture 5" descr="Spider 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276600"/>
            <a:ext cx="2466975" cy="18478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6019800"/>
            <a:ext cx="1423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Spiders  Bite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</TotalTime>
  <Words>22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Cerepe Spatrs</vt:lpstr>
      <vt:lpstr>Culr Sbitres</vt:lpstr>
      <vt:lpstr>Poosin sartrs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Cerepe Spatrs</dc:title>
  <dc:creator>9444247</dc:creator>
  <cp:lastModifiedBy>9444247</cp:lastModifiedBy>
  <cp:revision>13</cp:revision>
  <dcterms:created xsi:type="dcterms:W3CDTF">2012-10-30T13:30:49Z</dcterms:created>
  <dcterms:modified xsi:type="dcterms:W3CDTF">2012-11-05T16:15:09Z</dcterms:modified>
</cp:coreProperties>
</file>