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1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E73FD1-2532-4BBE-BC7E-68465146139F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1ED38-9F31-400C-8384-2FD5C9DD45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Creepy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saatvik</a:t>
            </a:r>
            <a:r>
              <a:rPr lang="en-US" dirty="0" smtClean="0"/>
              <a:t> </a:t>
            </a:r>
            <a:r>
              <a:rPr lang="en-US" dirty="0" err="1" smtClean="0"/>
              <a:t>yamala</a:t>
            </a:r>
            <a:endParaRPr lang="en-US" dirty="0"/>
          </a:p>
        </p:txBody>
      </p:sp>
      <p:pic>
        <p:nvPicPr>
          <p:cNvPr id="4" name="Picture 3" descr="spiders 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905250"/>
            <a:ext cx="3810000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spidrs</a:t>
            </a:r>
            <a:r>
              <a:rPr lang="en-US" dirty="0" smtClean="0"/>
              <a:t> are small.</a:t>
            </a:r>
            <a:endParaRPr lang="en-US" dirty="0"/>
          </a:p>
        </p:txBody>
      </p:sp>
      <p:pic>
        <p:nvPicPr>
          <p:cNvPr id="4" name="Content Placeholder 3" descr="spider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590800"/>
            <a:ext cx="2466975" cy="18478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spidrs</a:t>
            </a:r>
            <a:r>
              <a:rPr lang="en-US" dirty="0" smtClean="0"/>
              <a:t> are </a:t>
            </a:r>
            <a:r>
              <a:rPr lang="en-US" dirty="0" err="1" smtClean="0"/>
              <a:t>pozanis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spider9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7281" y="1935163"/>
            <a:ext cx="4389437" cy="43894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spidrs</a:t>
            </a:r>
            <a:r>
              <a:rPr lang="en-US" dirty="0" smtClean="0"/>
              <a:t> are as big as 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Dinr</a:t>
            </a:r>
            <a:r>
              <a:rPr lang="en-US" dirty="0" smtClean="0"/>
              <a:t> pat.</a:t>
            </a:r>
            <a:endParaRPr lang="en-US" dirty="0"/>
          </a:p>
        </p:txBody>
      </p:sp>
      <p:pic>
        <p:nvPicPr>
          <p:cNvPr id="4" name="Picture 3" descr="ge_spid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572000"/>
            <a:ext cx="2895600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</a:t>
            </a:r>
            <a:r>
              <a:rPr lang="en-US" dirty="0" err="1" smtClean="0"/>
              <a:t>spidrs</a:t>
            </a:r>
            <a:r>
              <a:rPr lang="en-US" dirty="0" smtClean="0"/>
              <a:t> have 4 eyes.</a:t>
            </a:r>
            <a:endParaRPr lang="en-US" dirty="0"/>
          </a:p>
        </p:txBody>
      </p:sp>
      <p:pic>
        <p:nvPicPr>
          <p:cNvPr id="5" name="Content Placeholder 4" descr="wolf%20spid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5524499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spidrs</a:t>
            </a:r>
            <a:r>
              <a:rPr lang="en-US" dirty="0" smtClean="0"/>
              <a:t> have 2 ports of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Thear</a:t>
            </a:r>
            <a:r>
              <a:rPr lang="en-US" smtClean="0"/>
              <a:t> body.</a:t>
            </a:r>
            <a:endParaRPr lang="en-US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285532"/>
            <a:ext cx="3409296" cy="25724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FF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Creepy spiders</vt:lpstr>
      <vt:lpstr>Sum spidrs are small.</vt:lpstr>
      <vt:lpstr>Sum spidrs are pozanis.</vt:lpstr>
      <vt:lpstr>Sum spidrs are as big as a</vt:lpstr>
      <vt:lpstr>Sum spidrs have 4 eyes.</vt:lpstr>
      <vt:lpstr>All spidrs have 2 ports of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Crepy spiders</dc:title>
  <dc:creator>12382769</dc:creator>
  <cp:lastModifiedBy>12382769</cp:lastModifiedBy>
  <cp:revision>18</cp:revision>
  <dcterms:created xsi:type="dcterms:W3CDTF">2012-10-29T13:12:21Z</dcterms:created>
  <dcterms:modified xsi:type="dcterms:W3CDTF">2012-11-05T15:59:57Z</dcterms:modified>
</cp:coreProperties>
</file>