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8A164-B02B-4E17-A270-3CF53A951737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9656E-3B20-47C2-9FCB-E9DD806D4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9656E-3B20-47C2-9FCB-E9DD806D4B1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7E34-8240-443A-8489-177083702C7E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988D-6297-48DD-BDF9-CEC4FE0796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7E34-8240-443A-8489-177083702C7E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988D-6297-48DD-BDF9-CEC4FE079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7E34-8240-443A-8489-177083702C7E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988D-6297-48DD-BDF9-CEC4FE079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7E34-8240-443A-8489-177083702C7E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988D-6297-48DD-BDF9-CEC4FE079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7E34-8240-443A-8489-177083702C7E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E5E988D-6297-48DD-BDF9-CEC4FE079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7E34-8240-443A-8489-177083702C7E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988D-6297-48DD-BDF9-CEC4FE079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7E34-8240-443A-8489-177083702C7E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988D-6297-48DD-BDF9-CEC4FE079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7E34-8240-443A-8489-177083702C7E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988D-6297-48DD-BDF9-CEC4FE079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7E34-8240-443A-8489-177083702C7E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988D-6297-48DD-BDF9-CEC4FE079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7E34-8240-443A-8489-177083702C7E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988D-6297-48DD-BDF9-CEC4FE079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7E34-8240-443A-8489-177083702C7E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988D-6297-48DD-BDF9-CEC4FE079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3DE7E34-8240-443A-8489-177083702C7E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E5E988D-6297-48DD-BDF9-CEC4FE079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Creepy spider 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By: Joanna Lee</a:t>
            </a:r>
            <a:endParaRPr lang="en-US" dirty="0"/>
          </a:p>
        </p:txBody>
      </p:sp>
      <p:pic>
        <p:nvPicPr>
          <p:cNvPr id="4" name="Picture 3" descr="spider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4648200"/>
            <a:ext cx="3017136" cy="2057400"/>
          </a:xfrm>
          <a:prstGeom prst="rect">
            <a:avLst/>
          </a:prstGeom>
        </p:spPr>
      </p:pic>
      <p:pic>
        <p:nvPicPr>
          <p:cNvPr id="5" name="Picture 4" descr="spid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95600" y="-152400"/>
            <a:ext cx="2590800" cy="1933135"/>
          </a:xfrm>
          <a:prstGeom prst="rect">
            <a:avLst/>
          </a:prstGeom>
        </p:spPr>
      </p:pic>
      <p:pic>
        <p:nvPicPr>
          <p:cNvPr id="6" name="Picture 5" descr="spider 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7239000" y="2819400"/>
            <a:ext cx="1905000" cy="1299029"/>
          </a:xfrm>
          <a:prstGeom prst="rect">
            <a:avLst/>
          </a:prstGeom>
        </p:spPr>
      </p:pic>
      <p:pic>
        <p:nvPicPr>
          <p:cNvPr id="7" name="Picture 6" descr="spid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2819400"/>
            <a:ext cx="1752600" cy="1307709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spiders ?</a:t>
            </a:r>
            <a:endParaRPr lang="en-US" dirty="0"/>
          </a:p>
        </p:txBody>
      </p:sp>
      <p:pic>
        <p:nvPicPr>
          <p:cNvPr id="4" name="Content Placeholder 3" descr="spider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257800"/>
            <a:ext cx="2150806" cy="1600200"/>
          </a:xfrm>
        </p:spPr>
      </p:pic>
      <p:pic>
        <p:nvPicPr>
          <p:cNvPr id="5" name="Picture 4" descr="spider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7500" y="5010150"/>
            <a:ext cx="2476500" cy="1847850"/>
          </a:xfrm>
          <a:prstGeom prst="rect">
            <a:avLst/>
          </a:prstGeom>
        </p:spPr>
      </p:pic>
      <p:pic>
        <p:nvPicPr>
          <p:cNvPr id="6" name="Picture 5" descr="spider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600200" cy="1091184"/>
          </a:xfrm>
          <a:prstGeom prst="rect">
            <a:avLst/>
          </a:prstGeom>
        </p:spPr>
      </p:pic>
      <p:pic>
        <p:nvPicPr>
          <p:cNvPr id="7" name="Picture 6" descr="spider 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95903" y="0"/>
            <a:ext cx="1648097" cy="12026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133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Spiders belong to the Arachnid family.</a:t>
            </a:r>
            <a:endParaRPr lang="en-US" sz="28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Spiders body.</a:t>
            </a:r>
            <a:endParaRPr lang="en-US" dirty="0"/>
          </a:p>
        </p:txBody>
      </p:sp>
      <p:pic>
        <p:nvPicPr>
          <p:cNvPr id="5" name="Content Placeholder 4" descr="spider 5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2133600"/>
            <a:ext cx="3225800" cy="241935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 spider has no   backbone. Most spiders have six or eight </a:t>
            </a:r>
            <a:r>
              <a:rPr lang="en-US" dirty="0" smtClean="0"/>
              <a:t>eyes. Spiders can not chew. A spiders skeleton is outside of it`s  body.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Poison Spiders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Most spiders poison will not harm people because it is quite weak.</a:t>
            </a:r>
            <a:endParaRPr lang="en-US" dirty="0"/>
          </a:p>
        </p:txBody>
      </p:sp>
      <p:pic>
        <p:nvPicPr>
          <p:cNvPr id="5" name="Content Placeholder 4" descr="jgngnnnnsebbbbbyjmodhdhdhuhtuhyuthgurhyurhturhturht.bmp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05400" y="1752600"/>
            <a:ext cx="3789169" cy="2838219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163</TotalTime>
  <Words>66</Words>
  <Application>Microsoft Office PowerPoint</Application>
  <PresentationFormat>On-screen Show (4:3)</PresentationFormat>
  <Paragraphs>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Creepy spider !</vt:lpstr>
      <vt:lpstr>What are spiders ?</vt:lpstr>
      <vt:lpstr>A Spiders body.</vt:lpstr>
      <vt:lpstr>Poison Spiders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Crepy spider !</dc:title>
  <dc:creator>12377374</dc:creator>
  <cp:lastModifiedBy>12377374</cp:lastModifiedBy>
  <cp:revision>18</cp:revision>
  <dcterms:created xsi:type="dcterms:W3CDTF">2012-10-29T13:09:41Z</dcterms:created>
  <dcterms:modified xsi:type="dcterms:W3CDTF">2012-11-05T16:14:30Z</dcterms:modified>
</cp:coreProperties>
</file>