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29" autoAdjust="0"/>
  </p:normalViewPr>
  <p:slideViewPr>
    <p:cSldViewPr>
      <p:cViewPr>
        <p:scale>
          <a:sx n="100" d="100"/>
          <a:sy n="100" d="100"/>
        </p:scale>
        <p:origin x="-702" y="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1BA44CD-7A2F-4093-954E-7C6EF96E39E3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CEA74B3-3837-4DA1-8A19-D2B739DACC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BA44CD-7A2F-4093-954E-7C6EF96E39E3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A74B3-3837-4DA1-8A19-D2B739DACC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1BA44CD-7A2F-4093-954E-7C6EF96E39E3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EA74B3-3837-4DA1-8A19-D2B739DACC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BA44CD-7A2F-4093-954E-7C6EF96E39E3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A74B3-3837-4DA1-8A19-D2B739DACC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1BA44CD-7A2F-4093-954E-7C6EF96E39E3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CEA74B3-3837-4DA1-8A19-D2B739DACC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BA44CD-7A2F-4093-954E-7C6EF96E39E3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A74B3-3837-4DA1-8A19-D2B739DACC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BA44CD-7A2F-4093-954E-7C6EF96E39E3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A74B3-3837-4DA1-8A19-D2B739DACC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BA44CD-7A2F-4093-954E-7C6EF96E39E3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A74B3-3837-4DA1-8A19-D2B739DACC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1BA44CD-7A2F-4093-954E-7C6EF96E39E3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A74B3-3837-4DA1-8A19-D2B739DACC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BA44CD-7A2F-4093-954E-7C6EF96E39E3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A74B3-3837-4DA1-8A19-D2B739DACC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BA44CD-7A2F-4093-954E-7C6EF96E39E3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A74B3-3837-4DA1-8A19-D2B739DACC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1BA44CD-7A2F-4093-954E-7C6EF96E39E3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CEA74B3-3837-4DA1-8A19-D2B739DACC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Crepy</a:t>
            </a:r>
            <a:r>
              <a:rPr lang="en-US" dirty="0" smtClean="0"/>
              <a:t> spiders!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 Samantha  Justice</a:t>
            </a:r>
            <a:endParaRPr lang="en-US" dirty="0"/>
          </a:p>
        </p:txBody>
      </p:sp>
      <p:pic>
        <p:nvPicPr>
          <p:cNvPr id="4" name="Picture 3" descr="spider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0" y="4038600"/>
            <a:ext cx="2667000" cy="2676525"/>
          </a:xfrm>
          <a:prstGeom prst="rect">
            <a:avLst/>
          </a:prstGeom>
        </p:spPr>
      </p:pic>
      <p:pic>
        <p:nvPicPr>
          <p:cNvPr id="5" name="Picture 4" descr="spider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542782" flipH="1" flipV="1">
            <a:off x="4371318" y="5059440"/>
            <a:ext cx="838200" cy="778329"/>
          </a:xfrm>
          <a:prstGeom prst="rect">
            <a:avLst/>
          </a:prstGeom>
        </p:spPr>
      </p:pic>
      <p:pic>
        <p:nvPicPr>
          <p:cNvPr id="6" name="Picture 5" descr="spider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542782" flipH="1" flipV="1">
            <a:off x="5438118" y="5059439"/>
            <a:ext cx="838200" cy="77832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pid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0"/>
            <a:ext cx="4572000" cy="3048000"/>
          </a:xfrm>
          <a:prstGeom prst="rect">
            <a:avLst/>
          </a:prstGeom>
        </p:spPr>
      </p:pic>
      <p:pic>
        <p:nvPicPr>
          <p:cNvPr id="3" name="Picture 2" descr="spid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0"/>
            <a:ext cx="3771900" cy="2514600"/>
          </a:xfrm>
          <a:prstGeom prst="rect">
            <a:avLst/>
          </a:prstGeom>
        </p:spPr>
      </p:pic>
      <p:pic>
        <p:nvPicPr>
          <p:cNvPr id="4" name="Picture 3" descr="spid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048000"/>
            <a:ext cx="2628900" cy="1752600"/>
          </a:xfrm>
          <a:prstGeom prst="rect">
            <a:avLst/>
          </a:prstGeom>
        </p:spPr>
      </p:pic>
      <p:pic>
        <p:nvPicPr>
          <p:cNvPr id="5" name="Picture 4" descr="spider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2590800" y="3048000"/>
            <a:ext cx="1371600" cy="1376499"/>
          </a:xfrm>
          <a:prstGeom prst="rect">
            <a:avLst/>
          </a:prstGeom>
        </p:spPr>
      </p:pic>
      <p:pic>
        <p:nvPicPr>
          <p:cNvPr id="6" name="Picture 5" descr="spider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62400" y="2971800"/>
            <a:ext cx="1376210" cy="13811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3400" y="19812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59436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Sum spiders </a:t>
            </a:r>
            <a:r>
              <a:rPr lang="en-US" smtClean="0"/>
              <a:t>are  brown !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pider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V="1">
            <a:off x="0" y="0"/>
            <a:ext cx="4191000" cy="3733160"/>
          </a:xfrm>
          <a:prstGeom prst="rect">
            <a:avLst/>
          </a:prstGeom>
        </p:spPr>
      </p:pic>
      <p:pic>
        <p:nvPicPr>
          <p:cNvPr id="4" name="Picture 3" descr="spider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V="1">
            <a:off x="0" y="3124840"/>
            <a:ext cx="4191000" cy="3733160"/>
          </a:xfrm>
          <a:prstGeom prst="rect">
            <a:avLst/>
          </a:prstGeom>
        </p:spPr>
      </p:pic>
      <p:pic>
        <p:nvPicPr>
          <p:cNvPr id="5" name="Picture 4" descr="spider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V="1">
            <a:off x="3733800" y="3505200"/>
            <a:ext cx="4191000" cy="37331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 do  spiders  do ?</a:t>
            </a:r>
            <a:endParaRPr lang="en-US" dirty="0"/>
          </a:p>
        </p:txBody>
      </p:sp>
      <p:pic>
        <p:nvPicPr>
          <p:cNvPr id="3" name="Picture 2" descr="spider 3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2000" y="2548047"/>
            <a:ext cx="2600000" cy="1761905"/>
          </a:xfrm>
          <a:prstGeom prst="rect">
            <a:avLst/>
          </a:prstGeom>
        </p:spPr>
      </p:pic>
      <p:pic>
        <p:nvPicPr>
          <p:cNvPr id="4" name="Picture 3" descr="spider 3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286000"/>
            <a:ext cx="2600000" cy="1761905"/>
          </a:xfrm>
          <a:prstGeom prst="rect">
            <a:avLst/>
          </a:prstGeom>
        </p:spPr>
      </p:pic>
      <p:pic>
        <p:nvPicPr>
          <p:cNvPr id="5" name="Picture 4" descr="spider 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0" y="2438400"/>
            <a:ext cx="2466975" cy="1847850"/>
          </a:xfrm>
          <a:prstGeom prst="rect">
            <a:avLst/>
          </a:prstGeom>
        </p:spPr>
      </p:pic>
      <p:pic>
        <p:nvPicPr>
          <p:cNvPr id="6" name="Picture 5" descr="spider 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0" y="4572000"/>
            <a:ext cx="2466975" cy="1847850"/>
          </a:xfrm>
          <a:prstGeom prst="rect">
            <a:avLst/>
          </a:prstGeom>
        </p:spPr>
      </p:pic>
      <p:pic>
        <p:nvPicPr>
          <p:cNvPr id="7" name="Picture 6" descr="spider 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72200" y="1219200"/>
            <a:ext cx="1952625" cy="2333625"/>
          </a:xfrm>
          <a:prstGeom prst="rect">
            <a:avLst/>
          </a:prstGeom>
        </p:spPr>
      </p:pic>
      <p:pic>
        <p:nvPicPr>
          <p:cNvPr id="8" name="Picture 7" descr="spider 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9800" y="3733800"/>
            <a:ext cx="1952625" cy="23336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 do spiders eat?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Bugs and </a:t>
            </a:r>
            <a:r>
              <a:rPr lang="en-US" dirty="0" err="1" smtClean="0"/>
              <a:t>insacks</a:t>
            </a:r>
            <a:r>
              <a:rPr lang="en-US" dirty="0" smtClean="0"/>
              <a:t> </a:t>
            </a:r>
          </a:p>
          <a:p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Picture Placeholder 4" descr="spider 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78" b="178"/>
          <a:stretch>
            <a:fillRect/>
          </a:stretch>
        </p:blipFill>
        <p:spPr>
          <a:xfrm>
            <a:off x="533400" y="838200"/>
            <a:ext cx="4800600" cy="48006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pider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1752600"/>
            <a:ext cx="4419600" cy="446242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6858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Spiders are </a:t>
            </a:r>
            <a:r>
              <a:rPr lang="en-US" dirty="0" err="1" smtClean="0"/>
              <a:t>crepy</a:t>
            </a:r>
            <a:r>
              <a:rPr lang="en-US" dirty="0" smtClean="0"/>
              <a:t> 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spiders do?</a:t>
            </a:r>
            <a:endParaRPr lang="en-US" dirty="0"/>
          </a:p>
        </p:txBody>
      </p:sp>
      <p:pic>
        <p:nvPicPr>
          <p:cNvPr id="3" name="Picture 2" descr="spider 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286000"/>
            <a:ext cx="1952625" cy="2333625"/>
          </a:xfrm>
          <a:prstGeom prst="rect">
            <a:avLst/>
          </a:prstGeom>
        </p:spPr>
      </p:pic>
      <p:pic>
        <p:nvPicPr>
          <p:cNvPr id="4" name="Picture 3" descr="spider 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9400" y="2590800"/>
            <a:ext cx="2819400" cy="1619250"/>
          </a:xfrm>
          <a:prstGeom prst="rect">
            <a:avLst/>
          </a:prstGeom>
        </p:spPr>
      </p:pic>
      <p:pic>
        <p:nvPicPr>
          <p:cNvPr id="5" name="Picture 4" descr="spider 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5105400"/>
            <a:ext cx="2819400" cy="1619250"/>
          </a:xfrm>
          <a:prstGeom prst="rect">
            <a:avLst/>
          </a:prstGeom>
        </p:spPr>
      </p:pic>
      <p:pic>
        <p:nvPicPr>
          <p:cNvPr id="6" name="Picture 5" descr="spider 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2590800"/>
            <a:ext cx="1952625" cy="2333625"/>
          </a:xfrm>
          <a:prstGeom prst="rect">
            <a:avLst/>
          </a:prstGeom>
        </p:spPr>
      </p:pic>
      <p:pic>
        <p:nvPicPr>
          <p:cNvPr id="7" name="Picture 6" descr="spider 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38512" y="2505075"/>
            <a:ext cx="2466975" cy="1847850"/>
          </a:xfrm>
          <a:prstGeom prst="rect">
            <a:avLst/>
          </a:prstGeom>
        </p:spPr>
      </p:pic>
      <p:pic>
        <p:nvPicPr>
          <p:cNvPr id="8" name="Picture 7" descr="spider 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" y="4800600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144</TotalTime>
  <Words>35</Words>
  <Application>Microsoft Office PowerPoint</Application>
  <PresentationFormat>On-screen Show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Crepy spiders!</vt:lpstr>
      <vt:lpstr>Slide 2</vt:lpstr>
      <vt:lpstr>Slide 3</vt:lpstr>
      <vt:lpstr>What  do  spiders  do ?</vt:lpstr>
      <vt:lpstr>What  do spiders eat?</vt:lpstr>
      <vt:lpstr>Slide 6</vt:lpstr>
      <vt:lpstr>What do spiders do?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spiders   !</dc:title>
  <dc:creator>12377146</dc:creator>
  <cp:lastModifiedBy>12377146</cp:lastModifiedBy>
  <cp:revision>18</cp:revision>
  <dcterms:created xsi:type="dcterms:W3CDTF">2012-10-29T13:09:25Z</dcterms:created>
  <dcterms:modified xsi:type="dcterms:W3CDTF">2012-11-05T15:48:08Z</dcterms:modified>
</cp:coreProperties>
</file>