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5" r:id="rId5"/>
    <p:sldId id="286" r:id="rId6"/>
    <p:sldId id="284" r:id="rId7"/>
    <p:sldId id="282" r:id="rId8"/>
    <p:sldId id="283" r:id="rId9"/>
    <p:sldId id="279" r:id="rId10"/>
    <p:sldId id="280" r:id="rId11"/>
    <p:sldId id="281" r:id="rId12"/>
    <p:sldId id="278" r:id="rId13"/>
    <p:sldId id="276" r:id="rId14"/>
    <p:sldId id="277" r:id="rId15"/>
    <p:sldId id="275" r:id="rId16"/>
    <p:sldId id="274" r:id="rId17"/>
    <p:sldId id="272" r:id="rId18"/>
    <p:sldId id="273" r:id="rId19"/>
    <p:sldId id="271" r:id="rId20"/>
    <p:sldId id="270" r:id="rId21"/>
    <p:sldId id="269" r:id="rId22"/>
    <p:sldId id="268" r:id="rId23"/>
    <p:sldId id="267" r:id="rId24"/>
    <p:sldId id="264" r:id="rId25"/>
    <p:sldId id="265" r:id="rId26"/>
    <p:sldId id="258" r:id="rId27"/>
    <p:sldId id="259" r:id="rId28"/>
    <p:sldId id="262" r:id="rId29"/>
    <p:sldId id="263" r:id="rId30"/>
    <p:sldId id="260" r:id="rId31"/>
    <p:sldId id="261" r:id="rId32"/>
    <p:sldId id="257" r:id="rId33"/>
    <p:sldId id="26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768B-8F22-4AB7-85F5-82E82C325859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D96B-91F6-4083-B5C7-C3169852E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6.xml"/><Relationship Id="rId18" Type="http://schemas.openxmlformats.org/officeDocument/2006/relationships/slide" Target="slide24.xml"/><Relationship Id="rId3" Type="http://schemas.openxmlformats.org/officeDocument/2006/relationships/slide" Target="slide23.xml"/><Relationship Id="rId21" Type="http://schemas.openxmlformats.org/officeDocument/2006/relationships/slide" Target="slide2.xml"/><Relationship Id="rId7" Type="http://schemas.openxmlformats.org/officeDocument/2006/relationships/slide" Target="slide22.xml"/><Relationship Id="rId12" Type="http://schemas.openxmlformats.org/officeDocument/2006/relationships/slide" Target="slide13.xml"/><Relationship Id="rId17" Type="http://schemas.openxmlformats.org/officeDocument/2006/relationships/slide" Target="slide4.xml"/><Relationship Id="rId2" Type="http://schemas.openxmlformats.org/officeDocument/2006/relationships/slide" Target="slide32.xml"/><Relationship Id="rId16" Type="http://schemas.openxmlformats.org/officeDocument/2006/relationships/slide" Target="slide12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slide" Target="slide20.xml"/><Relationship Id="rId5" Type="http://schemas.openxmlformats.org/officeDocument/2006/relationships/slide" Target="slide11.xml"/><Relationship Id="rId15" Type="http://schemas.openxmlformats.org/officeDocument/2006/relationships/slide" Target="slide19.xml"/><Relationship Id="rId10" Type="http://schemas.openxmlformats.org/officeDocument/2006/relationships/slide" Target="slide30.xml"/><Relationship Id="rId19" Type="http://schemas.openxmlformats.org/officeDocument/2006/relationships/slide" Target="slide17.xml"/><Relationship Id="rId4" Type="http://schemas.openxmlformats.org/officeDocument/2006/relationships/slide" Target="slide16.xml"/><Relationship Id="rId9" Type="http://schemas.openxmlformats.org/officeDocument/2006/relationships/slide" Target="slide7.xml"/><Relationship Id="rId14" Type="http://schemas.openxmlformats.org/officeDocument/2006/relationships/slide" Target="slide2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533400"/>
          <a:ext cx="7391400" cy="533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889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Rainforest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Ocean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Arctic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888998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300</a:t>
                      </a:r>
                      <a:endParaRPr lang="en-US" dirty="0" smtClean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09800"/>
            <a:ext cx="48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Baleen</a:t>
            </a:r>
            <a:endParaRPr lang="en-US" sz="66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9050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What is the weather like in the arctic?</a:t>
            </a:r>
            <a:endParaRPr lang="en-US" sz="4800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066800"/>
            <a:ext cx="419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makes a whale and dolphin a mammal?</a:t>
            </a:r>
            <a:endParaRPr lang="en-US" sz="44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914400"/>
            <a:ext cx="457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Fish do not breathe air like we do. What do they use to breathe? </a:t>
            </a:r>
            <a:endParaRPr lang="en-US" sz="4400" dirty="0"/>
          </a:p>
        </p:txBody>
      </p:sp>
      <p:sp>
        <p:nvSpPr>
          <p:cNvPr id="3" name="Action Button: Help 2">
            <a:hlinkClick r:id="" action="ppaction://hlinkshowjump?jump=nextslide" highlightClick="1"/>
          </p:cNvPr>
          <p:cNvSpPr/>
          <p:nvPr/>
        </p:nvSpPr>
        <p:spPr>
          <a:xfrm>
            <a:off x="4267200" y="4876800"/>
            <a:ext cx="685800" cy="6858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098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Gills</a:t>
            </a:r>
            <a:endParaRPr lang="en-US" sz="44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81400" y="37338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752600"/>
            <a:ext cx="441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Tell me 2 facts about an ocean animal</a:t>
            </a:r>
            <a:endParaRPr lang="en-US" sz="44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44780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Name 4 creatures that live in the ocean.</a:t>
            </a:r>
            <a:endParaRPr lang="en-US" sz="44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657600" y="4343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0"/>
            <a:ext cx="373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Name the 4 layers of the rainforest.</a:t>
            </a:r>
            <a:endParaRPr lang="en-US" sz="4400" dirty="0"/>
          </a:p>
        </p:txBody>
      </p:sp>
      <p:sp>
        <p:nvSpPr>
          <p:cNvPr id="4" name="Action Button: Help 3">
            <a:hlinkClick r:id="" action="ppaction://hlinkshowjump?jump=nextslide" highlightClick="1"/>
          </p:cNvPr>
          <p:cNvSpPr/>
          <p:nvPr/>
        </p:nvSpPr>
        <p:spPr>
          <a:xfrm>
            <a:off x="4114800" y="4572000"/>
            <a:ext cx="838200" cy="6096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447800"/>
            <a:ext cx="419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/>
              <a:t>Emergent 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Canopy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Understory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/>
              <a:t>Forest floor</a:t>
            </a:r>
            <a:endParaRPr lang="en-US" sz="44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5240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Name 3 things we use that come from the rainforest.</a:t>
            </a:r>
            <a:endParaRPr lang="en-US" sz="36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81200"/>
            <a:ext cx="586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Penguins do not live in the arctic. Where do they live?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Action Button: Help 2">
            <a:hlinkClick r:id="" action="ppaction://hlinkshowjump?jump=nextslide" highlightClick="1"/>
          </p:cNvPr>
          <p:cNvSpPr/>
          <p:nvPr/>
        </p:nvSpPr>
        <p:spPr>
          <a:xfrm>
            <a:off x="3810000" y="4876800"/>
            <a:ext cx="914400" cy="762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752600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Name 3 animals that live in the rainforest.</a:t>
            </a:r>
            <a:endParaRPr lang="en-US" sz="40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8288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Equator</a:t>
            </a:r>
            <a:endParaRPr lang="en-US" sz="60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657600" y="35052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1219200"/>
            <a:ext cx="411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Rainforests are found near the center of the Earth. What is the center called? </a:t>
            </a:r>
            <a:endParaRPr lang="en-US" sz="4000" dirty="0"/>
          </a:p>
        </p:txBody>
      </p:sp>
      <p:sp>
        <p:nvSpPr>
          <p:cNvPr id="6" name="Action Button: Help 5">
            <a:hlinkClick r:id="" action="ppaction://hlinkshowjump?jump=previousslide" highlightClick="1"/>
          </p:cNvPr>
          <p:cNvSpPr/>
          <p:nvPr/>
        </p:nvSpPr>
        <p:spPr>
          <a:xfrm>
            <a:off x="4191000" y="4800600"/>
            <a:ext cx="762000" cy="6858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600200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What is the weather like in the rainforest?</a:t>
            </a:r>
            <a:endParaRPr lang="en-US" sz="4800" dirty="0"/>
          </a:p>
        </p:txBody>
      </p:sp>
      <p:sp>
        <p:nvSpPr>
          <p:cNvPr id="4" name="Left Arrow 3">
            <a:hlinkClick r:id="" action="ppaction://hlinkshowjump?jump=firstslide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1336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happens in the desert at night? </a:t>
            </a:r>
            <a:endParaRPr lang="en-US" sz="4000" dirty="0"/>
          </a:p>
        </p:txBody>
      </p:sp>
      <p:sp>
        <p:nvSpPr>
          <p:cNvPr id="4" name="Explosion 2 3">
            <a:hlinkClick r:id="rId2" action="ppaction://hlinksldjump"/>
          </p:cNvPr>
          <p:cNvSpPr/>
          <p:nvPr/>
        </p:nvSpPr>
        <p:spPr>
          <a:xfrm>
            <a:off x="2743200" y="4038600"/>
            <a:ext cx="3276600" cy="1447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Daily Double!</a:t>
            </a:r>
            <a:endParaRPr lang="en-US" b="1" dirty="0"/>
          </a:p>
        </p:txBody>
      </p:sp>
      <p:sp>
        <p:nvSpPr>
          <p:cNvPr id="6" name="Left Arrow 5">
            <a:hlinkClick r:id="" action="ppaction://hlinkshowjump?jump=firstslide"/>
          </p:cNvPr>
          <p:cNvSpPr/>
          <p:nvPr/>
        </p:nvSpPr>
        <p:spPr>
          <a:xfrm>
            <a:off x="3429000" y="6019800"/>
            <a:ext cx="1981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2860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Name 3 desert animals </a:t>
            </a:r>
            <a:endParaRPr lang="en-US" sz="4800" dirty="0"/>
          </a:p>
        </p:txBody>
      </p:sp>
      <p:sp>
        <p:nvSpPr>
          <p:cNvPr id="3" name="Action Button: Help 2">
            <a:hlinkClick r:id="" action="ppaction://hlinkshowjump?jump=lastslide" highlightClick="1"/>
          </p:cNvPr>
          <p:cNvSpPr/>
          <p:nvPr/>
        </p:nvSpPr>
        <p:spPr>
          <a:xfrm>
            <a:off x="3886200" y="4343400"/>
            <a:ext cx="1066800" cy="6858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1336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How do plants/animals survive in the desert?</a:t>
            </a:r>
            <a:endParaRPr lang="en-US" sz="4000" dirty="0"/>
          </a:p>
        </p:txBody>
      </p:sp>
      <p:sp>
        <p:nvSpPr>
          <p:cNvPr id="3" name="Action Button: Help 2">
            <a:hlinkClick r:id="" action="ppaction://hlinkshowjump?jump=nextslide" highlightClick="1"/>
          </p:cNvPr>
          <p:cNvSpPr/>
          <p:nvPr/>
        </p:nvSpPr>
        <p:spPr>
          <a:xfrm>
            <a:off x="4419600" y="3581400"/>
            <a:ext cx="685800" cy="762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2098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They find shade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They store Water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They have thick skin</a:t>
            </a:r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200400" y="5181600"/>
            <a:ext cx="30480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600200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place with water and shade in the desert is called an ______.</a:t>
            </a:r>
            <a:endParaRPr lang="en-US" sz="3600" dirty="0"/>
          </a:p>
        </p:txBody>
      </p:sp>
      <p:sp>
        <p:nvSpPr>
          <p:cNvPr id="3" name="Action Button: Help 2">
            <a:hlinkClick r:id="" action="ppaction://hlinkshowjump?jump=nextslide" highlightClick="1"/>
          </p:cNvPr>
          <p:cNvSpPr/>
          <p:nvPr/>
        </p:nvSpPr>
        <p:spPr>
          <a:xfrm>
            <a:off x="4419600" y="4572000"/>
            <a:ext cx="685800" cy="6096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09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Oasis</a:t>
            </a:r>
            <a:endParaRPr lang="en-US" sz="5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581400" y="4648200"/>
            <a:ext cx="2438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1336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Antarctic </a:t>
            </a:r>
            <a:endParaRPr lang="en-US" sz="60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657600" y="44958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447800"/>
            <a:ext cx="441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This plant is actually made out of wood. It stores water inside itself. What is it? </a:t>
            </a:r>
            <a:endParaRPr lang="en-US" sz="3600" dirty="0"/>
          </a:p>
        </p:txBody>
      </p:sp>
      <p:sp>
        <p:nvSpPr>
          <p:cNvPr id="4" name="Action Button: Help 3">
            <a:hlinkClick r:id="" action="ppaction://hlinkshowjump?jump=nextslide" highlightClick="1"/>
          </p:cNvPr>
          <p:cNvSpPr/>
          <p:nvPr/>
        </p:nvSpPr>
        <p:spPr>
          <a:xfrm>
            <a:off x="4191000" y="3886200"/>
            <a:ext cx="990600" cy="914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2860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 Cactus plant! </a:t>
            </a:r>
            <a:endParaRPr lang="en-US" sz="40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200400" y="4648200"/>
            <a:ext cx="2438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600200"/>
            <a:ext cx="510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This desert creature hides under the sand to protect itself from the sun.</a:t>
            </a:r>
            <a:endParaRPr lang="en-US" sz="44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657600" y="5562600"/>
            <a:ext cx="2438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0574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Owl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Snake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Scorpion</a:t>
            </a:r>
            <a:endParaRPr lang="en-US" sz="4000" dirty="0"/>
          </a:p>
        </p:txBody>
      </p:sp>
      <p:sp>
        <p:nvSpPr>
          <p:cNvPr id="3" name="Left Arrow 2">
            <a:hlinkClick r:id="" action="ppaction://hlinkshowjump?jump=firstslide"/>
          </p:cNvPr>
          <p:cNvSpPr/>
          <p:nvPr/>
        </p:nvSpPr>
        <p:spPr>
          <a:xfrm>
            <a:off x="3200400" y="5029200"/>
            <a:ext cx="2438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752600"/>
            <a:ext cx="457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Where is the arctic located on Earth? </a:t>
            </a:r>
            <a:endParaRPr lang="en-US" sz="4400" dirty="0"/>
          </a:p>
        </p:txBody>
      </p:sp>
      <p:sp>
        <p:nvSpPr>
          <p:cNvPr id="3" name="Action Button: Help 2">
            <a:hlinkClick r:id="" action="ppaction://hlinkshowjump?jump=nextslide" highlightClick="1"/>
          </p:cNvPr>
          <p:cNvSpPr/>
          <p:nvPr/>
        </p:nvSpPr>
        <p:spPr>
          <a:xfrm>
            <a:off x="4038600" y="4572000"/>
            <a:ext cx="1371600" cy="914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6670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At the top</a:t>
            </a:r>
            <a:endParaRPr lang="en-US" sz="60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7526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Name  3 different arctic animals</a:t>
            </a:r>
            <a:endParaRPr lang="en-US" sz="48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733800" y="44196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143000"/>
            <a:ext cx="518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Arctic animals have a layer of thick fat to protect them from the cold. What is this layer called? </a:t>
            </a:r>
            <a:endParaRPr lang="en-US" sz="4400" dirty="0"/>
          </a:p>
        </p:txBody>
      </p:sp>
      <p:sp>
        <p:nvSpPr>
          <p:cNvPr id="4" name="Action Button: Help 3">
            <a:hlinkClick r:id="" action="ppaction://hlinkshowjump?jump=nextslide" highlightClick="1"/>
          </p:cNvPr>
          <p:cNvSpPr/>
          <p:nvPr/>
        </p:nvSpPr>
        <p:spPr>
          <a:xfrm>
            <a:off x="4191000" y="5029200"/>
            <a:ext cx="685800" cy="6096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8288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smtClean="0"/>
              <a:t>Blubber</a:t>
            </a:r>
            <a:endParaRPr lang="en-US" sz="4800" dirty="0"/>
          </a:p>
        </p:txBody>
      </p:sp>
      <p:sp>
        <p:nvSpPr>
          <p:cNvPr id="3" name="Left Arrow 2">
            <a:hlinkClick r:id="rId2" action="ppaction://hlinksldjump"/>
          </p:cNvPr>
          <p:cNvSpPr/>
          <p:nvPr/>
        </p:nvSpPr>
        <p:spPr>
          <a:xfrm>
            <a:off x="3505200" y="4724400"/>
            <a:ext cx="1828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8382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Some whales have no teeth. What is the material called that they use to swallow krill and tiny plants through? </a:t>
            </a:r>
            <a:endParaRPr lang="en-US" sz="3600" dirty="0"/>
          </a:p>
        </p:txBody>
      </p:sp>
      <p:sp>
        <p:nvSpPr>
          <p:cNvPr id="3" name="Action Button: Help 2">
            <a:hlinkClick r:id="" action="ppaction://hlinkshowjump?jump=nextslide" highlightClick="1"/>
          </p:cNvPr>
          <p:cNvSpPr/>
          <p:nvPr/>
        </p:nvSpPr>
        <p:spPr>
          <a:xfrm>
            <a:off x="4267200" y="4876800"/>
            <a:ext cx="762000" cy="6858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297</Words>
  <Application>Microsoft Office PowerPoint</Application>
  <PresentationFormat>On-screen Show (4:3)</PresentationFormat>
  <Paragraphs>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Avis </dc:creator>
  <cp:lastModifiedBy>WCPSS</cp:lastModifiedBy>
  <cp:revision>20</cp:revision>
  <dcterms:created xsi:type="dcterms:W3CDTF">2011-03-23T21:06:43Z</dcterms:created>
  <dcterms:modified xsi:type="dcterms:W3CDTF">2011-03-29T18:41:58Z</dcterms:modified>
</cp:coreProperties>
</file>