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Pictures of spiders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braxton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8" y="477871"/>
            <a:ext cx="5693908" cy="38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dirty="0" smtClean="0"/>
              <a:t>Spiders are so </a:t>
            </a:r>
            <a:r>
              <a:rPr lang="en-US" dirty="0" err="1" smtClean="0"/>
              <a:t>neet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68" y="2286000"/>
            <a:ext cx="6032202" cy="4022725"/>
          </a:xfrm>
        </p:spPr>
      </p:pic>
    </p:spTree>
    <p:extLst>
      <p:ext uri="{BB962C8B-B14F-4D97-AF65-F5344CB8AC3E}">
        <p14:creationId xmlns:p14="http://schemas.microsoft.com/office/powerpoint/2010/main" val="9430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696" y="4960137"/>
            <a:ext cx="7772400" cy="1463040"/>
          </a:xfrm>
        </p:spPr>
        <p:txBody>
          <a:bodyPr/>
          <a:lstStyle/>
          <a:p>
            <a:r>
              <a:rPr lang="en-US" dirty="0" smtClean="0"/>
              <a:t>Spiders have two segments.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19" y="1"/>
            <a:ext cx="4611023" cy="45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Blackwidows</a:t>
            </a:r>
            <a:r>
              <a:rPr lang="en-US" dirty="0" smtClean="0"/>
              <a:t> are the most </a:t>
            </a:r>
            <a:r>
              <a:rPr lang="en-US" dirty="0" err="1" smtClean="0"/>
              <a:t>poisous</a:t>
            </a:r>
            <a:r>
              <a:rPr lang="en-US" dirty="0" smtClean="0"/>
              <a:t> In north.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820" y="2273300"/>
            <a:ext cx="5069622" cy="4022725"/>
          </a:xfrm>
        </p:spPr>
      </p:pic>
    </p:spTree>
    <p:extLst>
      <p:ext uri="{BB962C8B-B14F-4D97-AF65-F5344CB8AC3E}">
        <p14:creationId xmlns:p14="http://schemas.microsoft.com/office/powerpoint/2010/main" val="37648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widows will lay up to 400 eggs </a:t>
            </a:r>
            <a:r>
              <a:rPr lang="en-US" dirty="0" err="1" smtClean="0"/>
              <a:t>steraing</a:t>
            </a:r>
            <a:r>
              <a:rPr lang="en-US" dirty="0" smtClean="0"/>
              <a:t> time.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12" y="2286000"/>
            <a:ext cx="5929913" cy="4022725"/>
          </a:xfrm>
        </p:spPr>
      </p:pic>
    </p:spTree>
    <p:extLst>
      <p:ext uri="{BB962C8B-B14F-4D97-AF65-F5344CB8AC3E}">
        <p14:creationId xmlns:p14="http://schemas.microsoft.com/office/powerpoint/2010/main" val="22289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daddy long legs have some poison in them but they can not bite you.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8" y="2286000"/>
            <a:ext cx="5069622" cy="4022725"/>
          </a:xfrm>
        </p:spPr>
      </p:pic>
    </p:spTree>
    <p:extLst>
      <p:ext uri="{BB962C8B-B14F-4D97-AF65-F5344CB8AC3E}">
        <p14:creationId xmlns:p14="http://schemas.microsoft.com/office/powerpoint/2010/main" val="200963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the best.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44" y="3421061"/>
            <a:ext cx="3773286" cy="2533885"/>
          </a:xfrm>
        </p:spPr>
      </p:pic>
    </p:spTree>
    <p:extLst>
      <p:ext uri="{BB962C8B-B14F-4D97-AF65-F5344CB8AC3E}">
        <p14:creationId xmlns:p14="http://schemas.microsoft.com/office/powerpoint/2010/main" val="2475686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1313</TotalTime>
  <Words>54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Pictures of spiders</vt:lpstr>
      <vt:lpstr>Spiders are so neet.</vt:lpstr>
      <vt:lpstr>Spiders have two segments.</vt:lpstr>
      <vt:lpstr>Blackwidows are the most poisous In north.</vt:lpstr>
      <vt:lpstr>Black widows will lay up to 400 eggs steraing time.</vt:lpstr>
      <vt:lpstr>daddy long legs have some poison in them but they can not bite you.  </vt:lpstr>
      <vt:lpstr>Spiders are the best.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Pictures of spiders</dc:title>
  <dc:creator>Student Student</dc:creator>
  <cp:lastModifiedBy>Student Student</cp:lastModifiedBy>
  <cp:revision>10</cp:revision>
  <dcterms:created xsi:type="dcterms:W3CDTF">2014-10-23T14:50:02Z</dcterms:created>
  <dcterms:modified xsi:type="dcterms:W3CDTF">2014-10-24T12:43:29Z</dcterms:modified>
</cp:coreProperties>
</file>