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4067FE-4D5C-46BC-9E02-F7975387D77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7589BC-AEA4-4C2A-AC14-F900562B6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657600"/>
            <a:ext cx="5789558" cy="983512"/>
          </a:xfrm>
        </p:spPr>
        <p:txBody>
          <a:bodyPr/>
          <a:lstStyle/>
          <a:p>
            <a:r>
              <a:rPr lang="en-US" dirty="0" smtClean="0"/>
              <a:t>By:  </a:t>
            </a:r>
            <a:r>
              <a:rPr lang="en-US" dirty="0" err="1" smtClean="0"/>
              <a:t>Raghad</a:t>
            </a:r>
            <a:r>
              <a:rPr lang="en-US" dirty="0" smtClean="0"/>
              <a:t>        </a:t>
            </a:r>
            <a:endParaRPr lang="en-US" dirty="0"/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581400"/>
            <a:ext cx="1574800" cy="11811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070125-glowing-spiders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0"/>
            <a:ext cx="1066800" cy="12496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2667000" y="0"/>
            <a:ext cx="1602989" cy="9858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has 4 eyes.</a:t>
            </a:r>
            <a:endParaRPr lang="en-US" dirty="0"/>
          </a:p>
        </p:txBody>
      </p:sp>
      <p:pic>
        <p:nvPicPr>
          <p:cNvPr id="4" name="Content Placeholder 3" descr="070125-glowing-spiders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1954497" cy="22894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spiders like to eat insects.</a:t>
            </a:r>
            <a:endParaRPr lang="en-US" dirty="0"/>
          </a:p>
        </p:txBody>
      </p:sp>
      <p:pic>
        <p:nvPicPr>
          <p:cNvPr id="4" name="Content Placeholder 3" descr="070125-glowing-spiders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V="1">
            <a:off x="914400" y="1752600"/>
            <a:ext cx="232054" cy="271820"/>
          </a:xfrm>
        </p:spPr>
      </p:pic>
      <p:pic>
        <p:nvPicPr>
          <p:cNvPr id="5" name="Picture 4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0" y="1600200"/>
            <a:ext cx="4468231" cy="27479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spins a web.</a:t>
            </a:r>
            <a:endParaRPr lang="en-US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2667000" cy="21907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SPIDERS ARE BROWN AND BLACK.</a:t>
            </a:r>
            <a:endParaRPr lang="en-US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2609850" cy="1752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Spiders has 8 legs.</a:t>
            </a:r>
            <a:endParaRPr lang="en-US" cap="none" dirty="0"/>
          </a:p>
        </p:txBody>
      </p:sp>
      <p:pic>
        <p:nvPicPr>
          <p:cNvPr id="4" name="Content Placeholder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 flipV="1">
            <a:off x="152400" y="1524000"/>
            <a:ext cx="3352800" cy="2514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32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Spiders   </vt:lpstr>
      <vt:lpstr>Spiders has 4 eyes.</vt:lpstr>
      <vt:lpstr>Some spiders like to eat insects.</vt:lpstr>
      <vt:lpstr>Spiders spins a web.</vt:lpstr>
      <vt:lpstr>SPIDERS ARE BROWN AND BLACK.</vt:lpstr>
      <vt:lpstr>Spiders has 8 legs.</vt:lpstr>
      <vt:lpstr>Slide 7</vt:lpstr>
      <vt:lpstr>Slide 8</vt:lpstr>
      <vt:lpstr>Slide 9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9444006</dc:creator>
  <cp:lastModifiedBy>9444006</cp:lastModifiedBy>
  <cp:revision>10</cp:revision>
  <dcterms:created xsi:type="dcterms:W3CDTF">2012-10-30T13:29:22Z</dcterms:created>
  <dcterms:modified xsi:type="dcterms:W3CDTF">2012-11-05T16:11:13Z</dcterms:modified>
</cp:coreProperties>
</file>