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2" autoAdjust="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53790-E757-48CB-9FC6-14F73412458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62AE-F660-4DB3-AEB1-6C8599415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62AE-F660-4DB3-AEB1-6C85994156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dot</a:t>
            </a:r>
            <a:r>
              <a:rPr lang="en-US" baseline="0" dirty="0" smtClean="0"/>
              <a:t> rile like </a:t>
            </a:r>
            <a:r>
              <a:rPr lang="en-US" baseline="0" dirty="0" err="1" smtClean="0"/>
              <a:t>spiders.i</a:t>
            </a:r>
            <a:r>
              <a:rPr lang="en-US" baseline="0" dirty="0" smtClean="0"/>
              <a:t> have seen a black </a:t>
            </a:r>
            <a:r>
              <a:rPr lang="en-US" baseline="0" dirty="0" err="1" smtClean="0"/>
              <a:t>wido.the</a:t>
            </a:r>
            <a:r>
              <a:rPr lang="en-US" baseline="0" dirty="0" smtClean="0"/>
              <a:t> black </a:t>
            </a:r>
            <a:r>
              <a:rPr lang="en-US" baseline="0" dirty="0" err="1" smtClean="0"/>
              <a:t>wido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wus</a:t>
            </a:r>
            <a:r>
              <a:rPr lang="en-US" baseline="0" dirty="0" smtClean="0"/>
              <a:t> vary big.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62AE-F660-4DB3-AEB1-6C85994156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634C1F-93AA-44D6-9093-DBDD445DD6B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5771A3-90A4-45FD-83C2-AC6ED32D0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7854696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kieran</a:t>
            </a:r>
            <a:r>
              <a:rPr lang="en-US" dirty="0" smtClean="0"/>
              <a:t> 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276600"/>
            <a:ext cx="7851648" cy="1828800"/>
          </a:xfrm>
        </p:spPr>
        <p:txBody>
          <a:bodyPr/>
          <a:lstStyle/>
          <a:p>
            <a:r>
              <a:rPr lang="en-US" dirty="0" smtClean="0"/>
              <a:t>Scary spiders</a:t>
            </a:r>
            <a:endParaRPr lang="en-US" dirty="0"/>
          </a:p>
        </p:txBody>
      </p:sp>
      <p:pic>
        <p:nvPicPr>
          <p:cNvPr id="5" name="Picture 4" descr="rebecu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953000"/>
            <a:ext cx="2590800" cy="1613978"/>
          </a:xfrm>
          <a:prstGeom prst="rect">
            <a:avLst/>
          </a:prstGeom>
        </p:spPr>
      </p:pic>
      <p:pic>
        <p:nvPicPr>
          <p:cNvPr id="6" name="Picture 5" descr="ssssssssssssssssssaly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3048000"/>
            <a:ext cx="1905000" cy="2580968"/>
          </a:xfrm>
          <a:prstGeom prst="rect">
            <a:avLst/>
          </a:prstGeom>
        </p:spPr>
      </p:pic>
      <p:pic>
        <p:nvPicPr>
          <p:cNvPr id="7" name="Picture 6" descr="2060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2819400" y="3276600"/>
            <a:ext cx="2486025" cy="1562100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62750" y="228600"/>
            <a:ext cx="2381250" cy="2276475"/>
          </a:xfrm>
          <a:prstGeom prst="rect">
            <a:avLst/>
          </a:prstGeom>
        </p:spPr>
      </p:pic>
      <p:pic>
        <p:nvPicPr>
          <p:cNvPr id="9" name="Picture 8" descr="imagesCAWQ7IE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81600" y="4419600"/>
            <a:ext cx="2019300" cy="2266950"/>
          </a:xfrm>
          <a:prstGeom prst="rect">
            <a:avLst/>
          </a:prstGeom>
        </p:spPr>
      </p:pic>
      <p:pic>
        <p:nvPicPr>
          <p:cNvPr id="10" name="Picture 9" descr="imagesCA7WQHP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38400" y="1828800"/>
            <a:ext cx="2143125" cy="2133600"/>
          </a:xfrm>
          <a:prstGeom prst="rect">
            <a:avLst/>
          </a:prstGeom>
        </p:spPr>
      </p:pic>
      <p:pic>
        <p:nvPicPr>
          <p:cNvPr id="11" name="Picture 10" descr="2060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0"/>
            <a:ext cx="2486025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deos</a:t>
            </a:r>
            <a:r>
              <a:rPr lang="en-US" dirty="0" smtClean="0"/>
              <a:t> not look like a real </a:t>
            </a:r>
            <a:r>
              <a:rPr lang="en-US" dirty="0" err="1" smtClean="0"/>
              <a:t>picshr.i</a:t>
            </a:r>
            <a:r>
              <a:rPr lang="en-US" dirty="0" smtClean="0"/>
              <a:t> have </a:t>
            </a:r>
            <a:r>
              <a:rPr lang="en-US" dirty="0" err="1" smtClean="0"/>
              <a:t>ner</a:t>
            </a:r>
            <a:r>
              <a:rPr lang="en-US" dirty="0" smtClean="0"/>
              <a:t> seen 1 of </a:t>
            </a:r>
            <a:r>
              <a:rPr lang="en-US" dirty="0" err="1" smtClean="0"/>
              <a:t>teos</a:t>
            </a:r>
            <a:r>
              <a:rPr lang="en-US" dirty="0" smtClean="0"/>
              <a:t> spiders.1 is brawn and </a:t>
            </a:r>
            <a:r>
              <a:rPr lang="en-US" dirty="0" err="1" smtClean="0"/>
              <a:t>big.all</a:t>
            </a:r>
            <a:r>
              <a:rPr lang="en-US" dirty="0" smtClean="0"/>
              <a:t> spiders have 8 legs.</a:t>
            </a:r>
            <a:endParaRPr lang="en-US" smtClean="0"/>
          </a:p>
          <a:p>
            <a:endParaRPr lang="en-US"/>
          </a:p>
        </p:txBody>
      </p:sp>
      <p:pic>
        <p:nvPicPr>
          <p:cNvPr id="4" name="Picture 3" descr="206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7975" y="5486400"/>
            <a:ext cx="2486025" cy="1562100"/>
          </a:xfrm>
          <a:prstGeom prst="rect">
            <a:avLst/>
          </a:prstGeom>
        </p:spPr>
      </p:pic>
      <p:pic>
        <p:nvPicPr>
          <p:cNvPr id="5" name="Picture 4" descr="Copy of ssssssssssssssssssaly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7333" y="2819400"/>
            <a:ext cx="2066667" cy="2209524"/>
          </a:xfrm>
          <a:prstGeom prst="rect">
            <a:avLst/>
          </a:prstGeom>
        </p:spPr>
      </p:pic>
      <p:pic>
        <p:nvPicPr>
          <p:cNvPr id="6" name="Picture 5" descr="imagesCA7WQHP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3657600"/>
            <a:ext cx="2143125" cy="2133600"/>
          </a:xfrm>
          <a:prstGeom prst="rect">
            <a:avLst/>
          </a:prstGeom>
        </p:spPr>
      </p:pic>
      <p:pic>
        <p:nvPicPr>
          <p:cNvPr id="7" name="Picture 6" descr="imagesCAWQ7IE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800600"/>
            <a:ext cx="2019300" cy="2266950"/>
          </a:xfrm>
          <a:prstGeom prst="rect">
            <a:avLst/>
          </a:prstGeom>
        </p:spPr>
      </p:pic>
      <p:pic>
        <p:nvPicPr>
          <p:cNvPr id="8" name="Picture 7" descr="rebecu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580953" cy="1771429"/>
          </a:xfrm>
          <a:prstGeom prst="rect">
            <a:avLst/>
          </a:prstGeom>
        </p:spPr>
      </p:pic>
      <p:pic>
        <p:nvPicPr>
          <p:cNvPr id="9" name="Picture 8" descr="untitled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2819400"/>
            <a:ext cx="2381250" cy="2276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dot rile like </a:t>
            </a:r>
            <a:r>
              <a:rPr lang="en-US" dirty="0" err="1" smtClean="0"/>
              <a:t>spiders.i</a:t>
            </a:r>
            <a:r>
              <a:rPr lang="en-US" dirty="0" smtClean="0"/>
              <a:t> have seen a black </a:t>
            </a:r>
            <a:r>
              <a:rPr lang="en-US" dirty="0" err="1" smtClean="0"/>
              <a:t>wido.the</a:t>
            </a:r>
            <a:r>
              <a:rPr lang="en-US" dirty="0" smtClean="0"/>
              <a:t> black </a:t>
            </a:r>
            <a:r>
              <a:rPr lang="en-US" dirty="0" err="1" smtClean="0"/>
              <a:t>wido</a:t>
            </a:r>
            <a:r>
              <a:rPr lang="en-US" dirty="0" smtClean="0"/>
              <a:t> </a:t>
            </a:r>
            <a:r>
              <a:rPr lang="en-US" dirty="0" err="1" smtClean="0"/>
              <a:t>wus</a:t>
            </a:r>
            <a:r>
              <a:rPr lang="en-US" dirty="0" smtClean="0"/>
              <a:t> vary big.</a:t>
            </a:r>
            <a:endParaRPr lang="en-US" dirty="0"/>
          </a:p>
        </p:txBody>
      </p:sp>
      <p:pic>
        <p:nvPicPr>
          <p:cNvPr id="3" name="Picture 2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81525"/>
            <a:ext cx="2381250" cy="2276475"/>
          </a:xfrm>
          <a:prstGeom prst="rect">
            <a:avLst/>
          </a:prstGeom>
        </p:spPr>
      </p:pic>
      <p:pic>
        <p:nvPicPr>
          <p:cNvPr id="4" name="Picture 3" descr="imagesCA7WQHP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75" y="0"/>
            <a:ext cx="2143125" cy="2133600"/>
          </a:xfrm>
          <a:prstGeom prst="rect">
            <a:avLst/>
          </a:prstGeom>
        </p:spPr>
      </p:pic>
      <p:pic>
        <p:nvPicPr>
          <p:cNvPr id="5" name="Picture 4" descr="imagesCAWQ7IE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038600"/>
            <a:ext cx="3124200" cy="2819400"/>
          </a:xfrm>
          <a:prstGeom prst="rect">
            <a:avLst/>
          </a:prstGeom>
        </p:spPr>
      </p:pic>
      <p:pic>
        <p:nvPicPr>
          <p:cNvPr id="6" name="Picture 5" descr="ssssssssssssssssssaly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3581400" cy="3124200"/>
          </a:xfrm>
          <a:prstGeom prst="rect">
            <a:avLst/>
          </a:prstGeom>
        </p:spPr>
      </p:pic>
      <p:pic>
        <p:nvPicPr>
          <p:cNvPr id="7" name="Picture 6" descr="2060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3500437" y="461964"/>
            <a:ext cx="2486025" cy="1562100"/>
          </a:xfrm>
          <a:prstGeom prst="rect">
            <a:avLst/>
          </a:prstGeom>
        </p:spPr>
      </p:pic>
      <p:pic>
        <p:nvPicPr>
          <p:cNvPr id="8" name="Picture 7" descr="rebecu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63047" y="2209800"/>
            <a:ext cx="2580953" cy="17714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463</TotalTime>
  <Words>63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Scary spiders</vt:lpstr>
      <vt:lpstr>  </vt:lpstr>
      <vt:lpstr>Slide 3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Scary spiders</dc:title>
  <dc:creator>9443751</dc:creator>
  <cp:lastModifiedBy>9443751</cp:lastModifiedBy>
  <cp:revision>47</cp:revision>
  <dcterms:created xsi:type="dcterms:W3CDTF">2012-10-30T13:29:51Z</dcterms:created>
  <dcterms:modified xsi:type="dcterms:W3CDTF">2012-11-09T21:20:08Z</dcterms:modified>
</cp:coreProperties>
</file>