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E9C71-B7FF-4792-8F15-6EED2B522057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27A4-414F-46FB-A651-BF83D09A6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27A4-414F-46FB-A651-BF83D09A65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  have  seen  a  </a:t>
            </a:r>
            <a:r>
              <a:rPr lang="en-US" dirty="0" err="1" smtClean="0"/>
              <a:t>blackwidow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27A4-414F-46FB-A651-BF83D09A65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69A403F-4477-4BAE-94D4-F66D9EDBE118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38BEF5-3A0C-4400-9B53-AA65542DC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-838200"/>
            <a:ext cx="5105400" cy="2868168"/>
          </a:xfrm>
        </p:spPr>
        <p:txBody>
          <a:bodyPr/>
          <a:lstStyle/>
          <a:p>
            <a:r>
              <a:rPr lang="en-US" dirty="0" smtClean="0"/>
              <a:t>Scary spiders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667000"/>
            <a:ext cx="5114778" cy="990600"/>
          </a:xfrm>
        </p:spPr>
        <p:txBody>
          <a:bodyPr/>
          <a:lstStyle/>
          <a:p>
            <a:r>
              <a:rPr lang="en-US" dirty="0" smtClean="0"/>
              <a:t>By  </a:t>
            </a:r>
            <a:r>
              <a:rPr lang="en-US" dirty="0" smtClean="0"/>
              <a:t>S</a:t>
            </a:r>
            <a:r>
              <a:rPr lang="en-US" dirty="0" smtClean="0"/>
              <a:t>tella </a:t>
            </a:r>
            <a:r>
              <a:rPr lang="en-US" dirty="0" smtClean="0"/>
              <a:t>A</a:t>
            </a:r>
            <a:r>
              <a:rPr lang="en-US" dirty="0" smtClean="0"/>
              <a:t>ndrews</a:t>
            </a:r>
            <a:endParaRPr lang="en-US" dirty="0"/>
          </a:p>
        </p:txBody>
      </p:sp>
      <p:pic>
        <p:nvPicPr>
          <p:cNvPr id="4" name="Picture 3" descr="spider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55109"/>
            <a:ext cx="1752600" cy="1202891"/>
          </a:xfrm>
          <a:prstGeom prst="rect">
            <a:avLst/>
          </a:prstGeom>
        </p:spPr>
      </p:pic>
      <p:pic>
        <p:nvPicPr>
          <p:cNvPr id="5" name="Picture 4" descr="spiders 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800600"/>
            <a:ext cx="1923588" cy="2057400"/>
          </a:xfrm>
          <a:prstGeom prst="rect">
            <a:avLst/>
          </a:prstGeom>
        </p:spPr>
      </p:pic>
      <p:pic>
        <p:nvPicPr>
          <p:cNvPr id="6" name="Picture 5" descr="206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54421" y="4597422"/>
            <a:ext cx="2768557" cy="1752600"/>
          </a:xfrm>
          <a:prstGeom prst="rect">
            <a:avLst/>
          </a:prstGeom>
        </p:spPr>
      </p:pic>
      <p:pic>
        <p:nvPicPr>
          <p:cNvPr id="7" name="Picture 6" descr="wolfspider1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1143000"/>
            <a:ext cx="1428750" cy="1571625"/>
          </a:xfrm>
          <a:prstGeom prst="rect">
            <a:avLst/>
          </a:prstGeom>
        </p:spPr>
      </p:pic>
      <p:pic>
        <p:nvPicPr>
          <p:cNvPr id="8" name="Picture 7" descr="Black_Widow_Spider_Eat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800796"/>
            <a:ext cx="2372518" cy="3057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 about 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By  </a:t>
            </a:r>
            <a:r>
              <a:rPr lang="en-US" dirty="0" smtClean="0"/>
              <a:t>S</a:t>
            </a:r>
            <a:r>
              <a:rPr lang="en-US" dirty="0" smtClean="0"/>
              <a:t>tella </a:t>
            </a:r>
            <a:r>
              <a:rPr lang="en-US" dirty="0" smtClean="0"/>
              <a:t>A</a:t>
            </a:r>
            <a:r>
              <a:rPr lang="en-US" dirty="0" smtClean="0"/>
              <a:t>ndrews</a:t>
            </a:r>
            <a:endParaRPr lang="en-US" dirty="0"/>
          </a:p>
        </p:txBody>
      </p:sp>
      <p:pic>
        <p:nvPicPr>
          <p:cNvPr id="4" name="Picture 3" descr="Spi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57480"/>
            <a:ext cx="2247543" cy="2322461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09800"/>
            <a:ext cx="1905000" cy="1819275"/>
          </a:xfrm>
          <a:prstGeom prst="rect">
            <a:avLst/>
          </a:prstGeom>
        </p:spPr>
      </p:pic>
      <p:pic>
        <p:nvPicPr>
          <p:cNvPr id="6" name="Picture 5" descr="206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2590800"/>
            <a:ext cx="2486025" cy="1562100"/>
          </a:xfrm>
          <a:prstGeom prst="rect">
            <a:avLst/>
          </a:prstGeom>
        </p:spPr>
      </p:pic>
      <p:pic>
        <p:nvPicPr>
          <p:cNvPr id="7" name="Picture 6" descr="spiders 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2590800"/>
            <a:ext cx="2580953" cy="1771429"/>
          </a:xfrm>
          <a:prstGeom prst="rect">
            <a:avLst/>
          </a:prstGeom>
        </p:spPr>
      </p:pic>
      <p:pic>
        <p:nvPicPr>
          <p:cNvPr id="8" name="Picture 7" descr="Black_Widow_Spider_Eat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191000"/>
            <a:ext cx="1714897" cy="2209800"/>
          </a:xfrm>
          <a:prstGeom prst="rect">
            <a:avLst/>
          </a:prstGeom>
        </p:spPr>
      </p:pic>
      <p:pic>
        <p:nvPicPr>
          <p:cNvPr id="9" name="Picture 8" descr="spid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4572000"/>
            <a:ext cx="2057400" cy="14004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541020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Spiders </a:t>
            </a:r>
            <a:r>
              <a:rPr lang="en-US" dirty="0" smtClean="0"/>
              <a:t>have 8 legs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Scary 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By  </a:t>
            </a:r>
            <a:r>
              <a:rPr lang="en-US" dirty="0" smtClean="0"/>
              <a:t>Stella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ndrews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514600"/>
            <a:ext cx="1905000" cy="1819275"/>
          </a:xfrm>
          <a:prstGeom prst="rect">
            <a:avLst/>
          </a:prstGeom>
        </p:spPr>
      </p:pic>
      <p:pic>
        <p:nvPicPr>
          <p:cNvPr id="5" name="Picture 4" descr="Spi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52400"/>
            <a:ext cx="2323743" cy="2401201"/>
          </a:xfrm>
          <a:prstGeom prst="rect">
            <a:avLst/>
          </a:prstGeom>
        </p:spPr>
      </p:pic>
      <p:pic>
        <p:nvPicPr>
          <p:cNvPr id="6" name="Picture 5" descr="spid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514600"/>
            <a:ext cx="3848100" cy="2619295"/>
          </a:xfrm>
          <a:prstGeom prst="rect">
            <a:avLst/>
          </a:prstGeom>
        </p:spPr>
      </p:pic>
      <p:pic>
        <p:nvPicPr>
          <p:cNvPr id="7" name="Picture 6" descr="Black_Widow_Spider_Ea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473972" y="3429000"/>
            <a:ext cx="2187972" cy="2819400"/>
          </a:xfrm>
          <a:prstGeom prst="rect">
            <a:avLst/>
          </a:prstGeom>
        </p:spPr>
      </p:pic>
      <p:pic>
        <p:nvPicPr>
          <p:cNvPr id="8" name="Picture 7" descr="2060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5105400"/>
            <a:ext cx="2486025" cy="15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2438400"/>
            <a:ext cx="106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Some  people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are  </a:t>
            </a:r>
            <a:r>
              <a:rPr lang="en-US" dirty="0" smtClean="0"/>
              <a:t>afraid  </a:t>
            </a:r>
            <a:r>
              <a:rPr lang="en-US" dirty="0" smtClean="0"/>
              <a:t>of  spiders.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Sticky  </a:t>
            </a:r>
            <a:r>
              <a:rPr lang="en-US" dirty="0" smtClean="0"/>
              <a:t>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spiders are sticky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038600"/>
            <a:ext cx="1905000" cy="1819275"/>
          </a:xfrm>
          <a:prstGeom prst="rect">
            <a:avLst/>
          </a:prstGeom>
        </p:spPr>
      </p:pic>
      <p:pic>
        <p:nvPicPr>
          <p:cNvPr id="5" name="Picture 4" descr="Spi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657600"/>
            <a:ext cx="2857143" cy="2952381"/>
          </a:xfrm>
          <a:prstGeom prst="rect">
            <a:avLst/>
          </a:prstGeom>
        </p:spPr>
      </p:pic>
      <p:pic>
        <p:nvPicPr>
          <p:cNvPr id="6" name="Picture 5" descr="spid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524000"/>
            <a:ext cx="2933700" cy="1996888"/>
          </a:xfrm>
          <a:prstGeom prst="rect">
            <a:avLst/>
          </a:prstGeom>
        </p:spPr>
      </p:pic>
      <p:pic>
        <p:nvPicPr>
          <p:cNvPr id="7" name="Picture 6" descr="206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209800"/>
            <a:ext cx="2486025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spiders  to  the   </a:t>
            </a:r>
            <a:r>
              <a:rPr lang="en-US" dirty="0" smtClean="0"/>
              <a:t>rescue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When spiders have babies they die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Spiders catch food in webs</a:t>
            </a:r>
            <a:endParaRPr lang="en-US" dirty="0"/>
          </a:p>
        </p:txBody>
      </p:sp>
      <p:pic>
        <p:nvPicPr>
          <p:cNvPr id="7" name="Content Placeholder 6" descr="spider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4426002"/>
            <a:ext cx="2133600" cy="1452283"/>
          </a:xfrm>
        </p:spPr>
      </p:pic>
      <p:pic>
        <p:nvPicPr>
          <p:cNvPr id="9" name="Picture 8" descr="spiders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0"/>
            <a:ext cx="2580953" cy="1771429"/>
          </a:xfrm>
          <a:prstGeom prst="rect">
            <a:avLst/>
          </a:prstGeom>
        </p:spPr>
      </p:pic>
      <p:pic>
        <p:nvPicPr>
          <p:cNvPr id="10" name="Picture 9" descr="spiders 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1600200"/>
            <a:ext cx="1923585" cy="2057400"/>
          </a:xfrm>
          <a:prstGeom prst="rect">
            <a:avLst/>
          </a:prstGeom>
        </p:spPr>
      </p:pic>
      <p:pic>
        <p:nvPicPr>
          <p:cNvPr id="11" name="Picture 10" descr="untitle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62200"/>
            <a:ext cx="1743593" cy="1666875"/>
          </a:xfrm>
          <a:prstGeom prst="rect">
            <a:avLst/>
          </a:prstGeom>
        </p:spPr>
      </p:pic>
      <p:pic>
        <p:nvPicPr>
          <p:cNvPr id="16" name="Picture 15" descr="Black_Widow_Spider_Eat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1676400"/>
            <a:ext cx="2209800" cy="2847527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Scary  spiders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By  </a:t>
            </a:r>
            <a:r>
              <a:rPr lang="en-US" dirty="0" err="1" smtClean="0"/>
              <a:t>stella</a:t>
            </a:r>
            <a:r>
              <a:rPr lang="en-US" dirty="0" smtClean="0"/>
              <a:t> </a:t>
            </a:r>
            <a:r>
              <a:rPr lang="en-US" dirty="0" err="1" smtClean="0"/>
              <a:t>andrews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By  </a:t>
            </a:r>
            <a:r>
              <a:rPr lang="en-US" dirty="0" err="1" smtClean="0"/>
              <a:t>stella</a:t>
            </a:r>
            <a:r>
              <a:rPr lang="en-US" dirty="0" smtClean="0"/>
              <a:t> </a:t>
            </a:r>
            <a:r>
              <a:rPr lang="en-US" dirty="0" err="1" smtClean="0"/>
              <a:t>andrews</a:t>
            </a:r>
            <a:endParaRPr lang="en-US" dirty="0"/>
          </a:p>
        </p:txBody>
      </p:sp>
      <p:pic>
        <p:nvPicPr>
          <p:cNvPr id="7" name="Picture 6" descr="spi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743200"/>
            <a:ext cx="1828800" cy="1244813"/>
          </a:xfrm>
          <a:prstGeom prst="rect">
            <a:avLst/>
          </a:prstGeom>
        </p:spPr>
      </p:pic>
      <p:pic>
        <p:nvPicPr>
          <p:cNvPr id="8" name="Picture 7" descr="Spi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362200"/>
            <a:ext cx="1524000" cy="1574800"/>
          </a:xfrm>
          <a:prstGeom prst="rect">
            <a:avLst/>
          </a:prstGeom>
        </p:spPr>
      </p:pic>
      <p:pic>
        <p:nvPicPr>
          <p:cNvPr id="9" name="Picture 8" descr="206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362200"/>
            <a:ext cx="1981200" cy="1244892"/>
          </a:xfrm>
          <a:prstGeom prst="rect">
            <a:avLst/>
          </a:prstGeom>
        </p:spPr>
      </p:pic>
      <p:pic>
        <p:nvPicPr>
          <p:cNvPr id="10" name="Picture 9" descr="Black_Widow_Spider_Ea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667000"/>
            <a:ext cx="1714897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 spiders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By  </a:t>
            </a:r>
            <a:r>
              <a:rPr lang="en-US" dirty="0" smtClean="0"/>
              <a:t>St</a:t>
            </a:r>
            <a:r>
              <a:rPr lang="en-US" dirty="0" smtClean="0"/>
              <a:t>ella </a:t>
            </a:r>
            <a:r>
              <a:rPr lang="en-US" dirty="0" smtClean="0"/>
              <a:t>A</a:t>
            </a:r>
            <a:r>
              <a:rPr lang="en-US" dirty="0" smtClean="0"/>
              <a:t>ndrews</a:t>
            </a:r>
            <a:endParaRPr lang="en-US" dirty="0"/>
          </a:p>
        </p:txBody>
      </p:sp>
      <p:pic>
        <p:nvPicPr>
          <p:cNvPr id="5" name="Picture Placeholder 4" descr="imag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2" r="2232"/>
          <a:stretch>
            <a:fillRect/>
          </a:stretch>
        </p:blipFill>
        <p:spPr>
          <a:xfrm>
            <a:off x="533400" y="457200"/>
            <a:ext cx="1920240" cy="1920240"/>
          </a:xfrm>
        </p:spPr>
      </p:pic>
      <p:pic>
        <p:nvPicPr>
          <p:cNvPr id="6" name="Picture 5" descr="Spi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209800"/>
            <a:ext cx="2857143" cy="2952381"/>
          </a:xfrm>
          <a:prstGeom prst="rect">
            <a:avLst/>
          </a:prstGeom>
        </p:spPr>
      </p:pic>
      <p:pic>
        <p:nvPicPr>
          <p:cNvPr id="7" name="Picture 6" descr="spid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57200"/>
            <a:ext cx="3048000" cy="2074689"/>
          </a:xfrm>
          <a:prstGeom prst="rect">
            <a:avLst/>
          </a:prstGeom>
        </p:spPr>
      </p:pic>
      <p:pic>
        <p:nvPicPr>
          <p:cNvPr id="8" name="Picture 7" descr="wolfspider1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685800"/>
            <a:ext cx="1428750" cy="1571625"/>
          </a:xfrm>
          <a:prstGeom prst="rect">
            <a:avLst/>
          </a:prstGeom>
        </p:spPr>
      </p:pic>
      <p:pic>
        <p:nvPicPr>
          <p:cNvPr id="9" name="Picture 8" descr="spiders 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953000"/>
            <a:ext cx="2580953" cy="1771429"/>
          </a:xfrm>
          <a:prstGeom prst="rect">
            <a:avLst/>
          </a:prstGeom>
        </p:spPr>
      </p:pic>
      <p:pic>
        <p:nvPicPr>
          <p:cNvPr id="10" name="Picture 9" descr="spiders 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3733800"/>
            <a:ext cx="2834888" cy="3032097"/>
          </a:xfrm>
          <a:prstGeom prst="rect">
            <a:avLst/>
          </a:prstGeom>
        </p:spPr>
      </p:pic>
      <p:pic>
        <p:nvPicPr>
          <p:cNvPr id="12" name="Picture 11" descr="wolfspider1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286375"/>
            <a:ext cx="1428750" cy="15716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516</TotalTime>
  <Words>69</Words>
  <Application>Microsoft Office PowerPoint</Application>
  <PresentationFormat>On-screen Show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Scary spiders</vt:lpstr>
      <vt:lpstr>All  about  spiders</vt:lpstr>
      <vt:lpstr>Scary  spiders</vt:lpstr>
      <vt:lpstr>Sticky  spiders</vt:lpstr>
      <vt:lpstr>spiders  to  the   rescue</vt:lpstr>
      <vt:lpstr>Scary  spiders</vt:lpstr>
      <vt:lpstr>Fun  spiders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Sckyry</dc:title>
  <dc:creator>9444036</dc:creator>
  <cp:lastModifiedBy>lrowe</cp:lastModifiedBy>
  <cp:revision>46</cp:revision>
  <dcterms:created xsi:type="dcterms:W3CDTF">2012-10-29T13:16:39Z</dcterms:created>
  <dcterms:modified xsi:type="dcterms:W3CDTF">2012-11-13T02:31:57Z</dcterms:modified>
</cp:coreProperties>
</file>