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notesMasterIdLst>
    <p:notesMasterId r:id="rId6"/>
  </p:notesMasterIdLst>
  <p:sldIdLst>
    <p:sldId id="256" r:id="rId2"/>
    <p:sldId id="257" r:id="rId3"/>
    <p:sldId id="261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C3C3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729" autoAdjust="0"/>
  </p:normalViewPr>
  <p:slideViewPr>
    <p:cSldViewPr>
      <p:cViewPr varScale="1">
        <p:scale>
          <a:sx n="88" d="100"/>
          <a:sy n="88" d="100"/>
        </p:scale>
        <p:origin x="-55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38C476-58AA-46FB-94A2-855FA90C5EC6}" type="datetimeFigureOut">
              <a:rPr lang="en-US" smtClean="0"/>
              <a:pPr/>
              <a:t>11/5/2012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EDB72C-D4B7-4B36-9566-6609873DCCF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EDB72C-D4B7-4B36-9566-6609873DCCFC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A70ACE-C7BE-48E0-98EF-80E876092BBA}" type="datetimeFigureOut">
              <a:rPr lang="en-US" smtClean="0"/>
              <a:pPr/>
              <a:t>11/5/2012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9C3480-FE88-41A1-8756-C1145DB811E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A70ACE-C7BE-48E0-98EF-80E876092BBA}" type="datetimeFigureOut">
              <a:rPr lang="en-US" smtClean="0"/>
              <a:pPr/>
              <a:t>11/5/2012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9C3480-FE88-41A1-8756-C1145DB811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A70ACE-C7BE-48E0-98EF-80E876092BBA}" type="datetimeFigureOut">
              <a:rPr lang="en-US" smtClean="0"/>
              <a:pPr/>
              <a:t>11/5/2012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9C3480-FE88-41A1-8756-C1145DB811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A70ACE-C7BE-48E0-98EF-80E876092BBA}" type="datetimeFigureOut">
              <a:rPr lang="en-US" smtClean="0"/>
              <a:pPr/>
              <a:t>11/5/2012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9C3480-FE88-41A1-8756-C1145DB811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A70ACE-C7BE-48E0-98EF-80E876092BBA}" type="datetimeFigureOut">
              <a:rPr lang="en-US" smtClean="0"/>
              <a:pPr/>
              <a:t>11/5/2012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9C3480-FE88-41A1-8756-C1145DB811E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A70ACE-C7BE-48E0-98EF-80E876092BBA}" type="datetimeFigureOut">
              <a:rPr lang="en-US" smtClean="0"/>
              <a:pPr/>
              <a:t>11/5/2012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9C3480-FE88-41A1-8756-C1145DB811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A70ACE-C7BE-48E0-98EF-80E876092BBA}" type="datetimeFigureOut">
              <a:rPr lang="en-US" smtClean="0"/>
              <a:pPr/>
              <a:t>11/5/2012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9C3480-FE88-41A1-8756-C1145DB811E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A70ACE-C7BE-48E0-98EF-80E876092BBA}" type="datetimeFigureOut">
              <a:rPr lang="en-US" smtClean="0"/>
              <a:pPr/>
              <a:t>11/5/2012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9C3480-FE88-41A1-8756-C1145DB811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A70ACE-C7BE-48E0-98EF-80E876092BBA}" type="datetimeFigureOut">
              <a:rPr lang="en-US" smtClean="0"/>
              <a:pPr/>
              <a:t>11/5/2012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9C3480-FE88-41A1-8756-C1145DB811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A70ACE-C7BE-48E0-98EF-80E876092BBA}" type="datetimeFigureOut">
              <a:rPr lang="en-US" smtClean="0"/>
              <a:pPr/>
              <a:t>11/5/2012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9C3480-FE88-41A1-8756-C1145DB811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25A70ACE-C7BE-48E0-98EF-80E876092BBA}" type="datetimeFigureOut">
              <a:rPr lang="en-US" smtClean="0"/>
              <a:pPr/>
              <a:t>11/5/2012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A69C3480-FE88-41A1-8756-C1145DB811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25A70ACE-C7BE-48E0-98EF-80E876092BBA}" type="datetimeFigureOut">
              <a:rPr lang="en-US" smtClean="0"/>
              <a:pPr/>
              <a:t>11/5/2012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A69C3480-FE88-41A1-8756-C1145DB811E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00"/>
            <a:ext cx="7772400" cy="1975104"/>
          </a:xfrm>
        </p:spPr>
        <p:txBody>
          <a:bodyPr/>
          <a:lstStyle/>
          <a:p>
            <a:r>
              <a:rPr lang="en-US" dirty="0" smtClean="0"/>
              <a:t>spider7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495800"/>
            <a:ext cx="7837757" cy="1240931"/>
          </a:xfrm>
        </p:spPr>
        <p:txBody>
          <a:bodyPr>
            <a:normAutofit/>
          </a:bodyPr>
          <a:lstStyle/>
          <a:p>
            <a:r>
              <a:rPr lang="en-US" dirty="0" err="1" smtClean="0"/>
              <a:t>deon</a:t>
            </a:r>
            <a:endParaRPr lang="en-US" dirty="0"/>
          </a:p>
        </p:txBody>
      </p:sp>
      <p:pic>
        <p:nvPicPr>
          <p:cNvPr id="5" name="Picture 4" descr="spider18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24600" y="0"/>
            <a:ext cx="2590800" cy="169742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</p:pic>
      <p:cxnSp>
        <p:nvCxnSpPr>
          <p:cNvPr id="7" name="Elbow Connector 6"/>
          <p:cNvCxnSpPr/>
          <p:nvPr/>
        </p:nvCxnSpPr>
        <p:spPr>
          <a:xfrm>
            <a:off x="1676400" y="2590800"/>
            <a:ext cx="6553200" cy="46482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8458200" y="381000"/>
            <a:ext cx="1524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12" descr="spider18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9600" y="0"/>
            <a:ext cx="2895599" cy="189711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</p:pic>
      <p:pic>
        <p:nvPicPr>
          <p:cNvPr id="14" name="Picture 13" descr="spider18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81400" y="0"/>
            <a:ext cx="2590800" cy="1697421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</a:t>
            </a:r>
            <a:r>
              <a:rPr lang="en-US" dirty="0" err="1" smtClean="0"/>
              <a:t>peple</a:t>
            </a:r>
            <a:r>
              <a:rPr lang="en-US" dirty="0" smtClean="0"/>
              <a:t> are </a:t>
            </a:r>
            <a:r>
              <a:rPr lang="en-US" dirty="0" err="1" smtClean="0"/>
              <a:t>sk</a:t>
            </a:r>
            <a:r>
              <a:rPr lang="en-US" dirty="0" err="1" smtClean="0"/>
              <a:t>ard</a:t>
            </a:r>
            <a:r>
              <a:rPr lang="en-US" dirty="0" smtClean="0"/>
              <a:t> of spiders.</a:t>
            </a:r>
            <a:br>
              <a:rPr lang="en-US" dirty="0" smtClean="0"/>
            </a:br>
            <a:endParaRPr lang="en-US" dirty="0"/>
          </a:p>
        </p:txBody>
      </p:sp>
      <p:pic>
        <p:nvPicPr>
          <p:cNvPr id="5" name="Content Placeholder 4" descr="jumping-spider.gif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-2057400" y="685800"/>
            <a:ext cx="605187" cy="4457661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pic>
      <p:sp>
        <p:nvSpPr>
          <p:cNvPr id="4" name="Oval 3"/>
          <p:cNvSpPr/>
          <p:nvPr/>
        </p:nvSpPr>
        <p:spPr>
          <a:xfrm>
            <a:off x="5791200" y="-381000"/>
            <a:ext cx="381000" cy="762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4" descr="jumping-spider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91200" y="3200400"/>
            <a:ext cx="3352800" cy="341063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Spiders have 8 legs</a:t>
            </a:r>
            <a:endParaRPr lang="en-US" dirty="0"/>
          </a:p>
        </p:txBody>
      </p:sp>
      <p:pic>
        <p:nvPicPr>
          <p:cNvPr id="4" name="Content Placeholder 3" descr="spider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47800" y="2257425"/>
            <a:ext cx="6134100" cy="4600575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Spiders make webs </a:t>
            </a:r>
            <a:r>
              <a:rPr lang="en-US" dirty="0" err="1" smtClean="0"/>
              <a:t>owt</a:t>
            </a:r>
            <a:r>
              <a:rPr lang="en-US" dirty="0" smtClean="0"/>
              <a:t> of </a:t>
            </a:r>
            <a:r>
              <a:rPr lang="en-US" dirty="0" err="1" smtClean="0"/>
              <a:t>sillk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143</TotalTime>
  <Words>20</Words>
  <Application>Microsoft Office PowerPoint</Application>
  <PresentationFormat>On-screen Show (4:3)</PresentationFormat>
  <Paragraphs>6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Metro</vt:lpstr>
      <vt:lpstr>spider7</vt:lpstr>
      <vt:lpstr>Some peple are skard of spiders. </vt:lpstr>
      <vt:lpstr>Spiders have 8 legs</vt:lpstr>
      <vt:lpstr>Spiders make webs owt of sillk</vt:lpstr>
    </vt:vector>
  </TitlesOfParts>
  <Company>Wake County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spider</dc:title>
  <dc:creator>9423057</dc:creator>
  <cp:lastModifiedBy>9423057</cp:lastModifiedBy>
  <cp:revision>16</cp:revision>
  <dcterms:created xsi:type="dcterms:W3CDTF">2012-10-29T13:12:35Z</dcterms:created>
  <dcterms:modified xsi:type="dcterms:W3CDTF">2012-11-05T16:12:01Z</dcterms:modified>
</cp:coreProperties>
</file>