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6" d="100"/>
          <a:sy n="56" d="100"/>
        </p:scale>
        <p:origin x="3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body of a spider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alex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6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spiders </a:t>
            </a:r>
            <a:r>
              <a:rPr lang="en-US" dirty="0" err="1" smtClean="0"/>
              <a:t>produse</a:t>
            </a:r>
            <a:r>
              <a:rPr lang="en-US" dirty="0" smtClean="0"/>
              <a:t> silk.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9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spiders have fangs.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1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3416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141</TotalTime>
  <Words>17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The  body of a spider  </vt:lpstr>
      <vt:lpstr>All spiders produse silk.</vt:lpstr>
      <vt:lpstr>All spiders have fangs.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body of a spider</dc:title>
  <dc:creator>Student Student</dc:creator>
  <cp:lastModifiedBy>Student Student</cp:lastModifiedBy>
  <cp:revision>8</cp:revision>
  <dcterms:created xsi:type="dcterms:W3CDTF">2014-10-24T12:27:05Z</dcterms:created>
  <dcterms:modified xsi:type="dcterms:W3CDTF">2014-10-24T15:10:44Z</dcterms:modified>
</cp:coreProperties>
</file>