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SPIDER FACTS.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RACHAEL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24" y="489396"/>
            <a:ext cx="5009129" cy="389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87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 AND SPIDERS ARE ENEMIES.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06" y="2207534"/>
            <a:ext cx="5357611" cy="2283344"/>
          </a:xfrm>
        </p:spPr>
      </p:pic>
    </p:spTree>
    <p:extLst>
      <p:ext uri="{BB962C8B-B14F-4D97-AF65-F5344CB8AC3E}">
        <p14:creationId xmlns:p14="http://schemas.microsoft.com/office/powerpoint/2010/main" val="4193150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THAIR ARE MORE THAN 100 SPIDERS IN THE WORLD.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211" y="2193053"/>
            <a:ext cx="6434665" cy="3649662"/>
          </a:xfrm>
        </p:spPr>
      </p:pic>
    </p:spTree>
    <p:extLst>
      <p:ext uri="{BB962C8B-B14F-4D97-AF65-F5344CB8AC3E}">
        <p14:creationId xmlns:p14="http://schemas.microsoft.com/office/powerpoint/2010/main" val="332363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WIDOW SPIDERS HAVE A SCRON BITE.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70" y="2065868"/>
            <a:ext cx="3282716" cy="2006988"/>
          </a:xfrm>
        </p:spPr>
      </p:pic>
    </p:spTree>
    <p:extLst>
      <p:ext uri="{BB962C8B-B14F-4D97-AF65-F5344CB8AC3E}">
        <p14:creationId xmlns:p14="http://schemas.microsoft.com/office/powerpoint/2010/main" val="199896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WIDOW SPIDERS WILL LAY UP TO 400 EGGS AT A TIME.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35" y="2065867"/>
            <a:ext cx="4559120" cy="2824427"/>
          </a:xfrm>
        </p:spPr>
      </p:pic>
    </p:spTree>
    <p:extLst>
      <p:ext uri="{BB962C8B-B14F-4D97-AF65-F5344CB8AC3E}">
        <p14:creationId xmlns:p14="http://schemas.microsoft.com/office/powerpoint/2010/main" val="1170489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SPIDERS ARE RILY CREEPY CREECHERS.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73" y="2228045"/>
            <a:ext cx="3580327" cy="2493751"/>
          </a:xfrm>
        </p:spPr>
      </p:pic>
    </p:spTree>
    <p:extLst>
      <p:ext uri="{BB962C8B-B14F-4D97-AF65-F5344CB8AC3E}">
        <p14:creationId xmlns:p14="http://schemas.microsoft.com/office/powerpoint/2010/main" val="2864444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SPIDERS HAVE 8 LEGS.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04" y="2141538"/>
            <a:ext cx="5034016" cy="3649662"/>
          </a:xfrm>
        </p:spPr>
      </p:pic>
    </p:spTree>
    <p:extLst>
      <p:ext uri="{BB962C8B-B14F-4D97-AF65-F5344CB8AC3E}">
        <p14:creationId xmlns:p14="http://schemas.microsoft.com/office/powerpoint/2010/main" val="2821907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SPIDERS ARE ASOME.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65" y="1790163"/>
            <a:ext cx="4108360" cy="2729461"/>
          </a:xfrm>
        </p:spPr>
      </p:pic>
    </p:spTree>
    <p:extLst>
      <p:ext uri="{BB962C8B-B14F-4D97-AF65-F5344CB8AC3E}">
        <p14:creationId xmlns:p14="http://schemas.microsoft.com/office/powerpoint/2010/main" val="1539916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728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55</TotalTime>
  <Words>57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Celestial</vt:lpstr>
      <vt:lpstr>SPIDER FACTS.</vt:lpstr>
      <vt:lpstr>HUMANS AND SPIDERS ARE ENEMIES.</vt:lpstr>
      <vt:lpstr>THAIR ARE MORE THAN 100 SPIDERS IN THE WORLD.</vt:lpstr>
      <vt:lpstr>BLACK WIDOW SPIDERS HAVE A SCRON BITE.</vt:lpstr>
      <vt:lpstr>BLACK WIDOW SPIDERS WILL LAY UP TO 400 EGGS AT A TIME.</vt:lpstr>
      <vt:lpstr>SPIDERS ARE RILY CREEPY CREECHERS.</vt:lpstr>
      <vt:lpstr>SPIDERS HAVE 8 LEGS.</vt:lpstr>
      <vt:lpstr>SPIDERS ARE ASOME.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SPIDER FACTS.</dc:title>
  <dc:creator>Student Student</dc:creator>
  <cp:lastModifiedBy>Student Student</cp:lastModifiedBy>
  <cp:revision>5</cp:revision>
  <dcterms:created xsi:type="dcterms:W3CDTF">2014-10-24T11:55:50Z</dcterms:created>
  <dcterms:modified xsi:type="dcterms:W3CDTF">2014-10-24T12:51:03Z</dcterms:modified>
</cp:coreProperties>
</file>