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5615-8CB9-4450-858B-368F3F7F62F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F90-2599-4ADF-8377-3FCA14DC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43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5615-8CB9-4450-858B-368F3F7F62F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F90-2599-4ADF-8377-3FCA14DC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6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5615-8CB9-4450-858B-368F3F7F62F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F90-2599-4ADF-8377-3FCA14DC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5615-8CB9-4450-858B-368F3F7F62F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F90-2599-4ADF-8377-3FCA14DC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5615-8CB9-4450-858B-368F3F7F62F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F90-2599-4ADF-8377-3FCA14DC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7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5615-8CB9-4450-858B-368F3F7F62F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F90-2599-4ADF-8377-3FCA14DC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1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5615-8CB9-4450-858B-368F3F7F62F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F90-2599-4ADF-8377-3FCA14DC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95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5615-8CB9-4450-858B-368F3F7F62F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F90-2599-4ADF-8377-3FCA14DC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2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5615-8CB9-4450-858B-368F3F7F62F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F90-2599-4ADF-8377-3FCA14DC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0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5615-8CB9-4450-858B-368F3F7F62F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F90-2599-4ADF-8377-3FCA14DC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5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5615-8CB9-4450-858B-368F3F7F62F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5AF90-2599-4ADF-8377-3FCA14DC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3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C5615-8CB9-4450-858B-368F3F7F62F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5AF90-2599-4ADF-8377-3FCA14DCA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262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Spiders 10000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    </a:t>
            </a:r>
            <a:r>
              <a:rPr lang="en-US" dirty="0" err="1" smtClean="0"/>
              <a:t>noah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44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440" y="950633"/>
            <a:ext cx="10515600" cy="1325563"/>
          </a:xfrm>
        </p:spPr>
        <p:txBody>
          <a:bodyPr/>
          <a:lstStyle/>
          <a:p>
            <a:r>
              <a:rPr lang="en-US" b="1" dirty="0" smtClean="0"/>
              <a:t>Spiders     are     cool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996">
            <a:off x="1207942" y="999601"/>
            <a:ext cx="5847865" cy="6038228"/>
          </a:xfrm>
        </p:spPr>
      </p:pic>
    </p:spTree>
    <p:extLst>
      <p:ext uri="{BB962C8B-B14F-4D97-AF65-F5344CB8AC3E}">
        <p14:creationId xmlns:p14="http://schemas.microsoft.com/office/powerpoint/2010/main" val="149467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53058" y="1545465"/>
            <a:ext cx="811369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																									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79572" y="927279"/>
            <a:ext cx="4843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Thay</a:t>
            </a:r>
            <a:r>
              <a:rPr lang="en-US" dirty="0" smtClean="0"/>
              <a:t>         have                       8                            </a:t>
            </a:r>
            <a:r>
              <a:rPr lang="en-US" dirty="0" err="1" smtClean="0"/>
              <a:t>lagse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742" y="2707783"/>
            <a:ext cx="3586768" cy="247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09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5482" y="1197735"/>
            <a:ext cx="5525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     </a:t>
            </a:r>
            <a:r>
              <a:rPr lang="en-US" dirty="0" err="1" smtClean="0"/>
              <a:t>spidrs</a:t>
            </a:r>
            <a:r>
              <a:rPr lang="en-US" dirty="0" smtClean="0"/>
              <a:t>     are       </a:t>
            </a:r>
            <a:r>
              <a:rPr lang="en-US" dirty="0" err="1" smtClean="0"/>
              <a:t>hoomins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987" y="2509837"/>
            <a:ext cx="3049976" cy="225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40947" y="6488668"/>
            <a:ext cx="3116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4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16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Spiders 10000</vt:lpstr>
      <vt:lpstr>Spiders     are     cool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Spiders 10000</dc:title>
  <dc:creator>Student Student</dc:creator>
  <cp:lastModifiedBy>Student Student</cp:lastModifiedBy>
  <cp:revision>5</cp:revision>
  <dcterms:created xsi:type="dcterms:W3CDTF">2014-10-24T12:28:08Z</dcterms:created>
  <dcterms:modified xsi:type="dcterms:W3CDTF">2014-10-24T13:15:54Z</dcterms:modified>
</cp:coreProperties>
</file>