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0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1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59D51-3BAE-4525-A337-FA0E5BD3728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600D-46E0-4542-9960-BE00B51B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Noah 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19" y="4468812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3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are </a:t>
            </a:r>
            <a:r>
              <a:rPr lang="en-US" dirty="0" err="1" smtClean="0"/>
              <a:t>poizinis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7" y="3120231"/>
            <a:ext cx="2600325" cy="1762125"/>
          </a:xfrm>
        </p:spPr>
      </p:pic>
    </p:spTree>
    <p:extLst>
      <p:ext uri="{BB962C8B-B14F-4D97-AF65-F5344CB8AC3E}">
        <p14:creationId xmlns:p14="http://schemas.microsoft.com/office/powerpoint/2010/main" val="272964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are cool.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-974692"/>
            <a:ext cx="2600325" cy="1762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792" y="2497620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4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are kind of  </a:t>
            </a:r>
            <a:r>
              <a:rPr lang="en-US" dirty="0" err="1" smtClean="0"/>
              <a:t>grose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385" y="2432187"/>
            <a:ext cx="2600325" cy="1762125"/>
          </a:xfrm>
        </p:spPr>
      </p:pic>
    </p:spTree>
    <p:extLst>
      <p:ext uri="{BB962C8B-B14F-4D97-AF65-F5344CB8AC3E}">
        <p14:creationId xmlns:p14="http://schemas.microsoft.com/office/powerpoint/2010/main" val="76437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have big legs.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5" y="2901156"/>
            <a:ext cx="2076450" cy="2200275"/>
          </a:xfrm>
        </p:spPr>
      </p:pic>
    </p:spTree>
    <p:extLst>
      <p:ext uri="{BB962C8B-B14F-4D97-AF65-F5344CB8AC3E}">
        <p14:creationId xmlns:p14="http://schemas.microsoft.com/office/powerpoint/2010/main" val="96038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</a:t>
            </a:r>
            <a:r>
              <a:rPr lang="en-US" smtClean="0"/>
              <a:t>the best!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129756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84658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32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spiders</vt:lpstr>
      <vt:lpstr>Some spiders are poizinis.</vt:lpstr>
      <vt:lpstr>Some spiders are cool.</vt:lpstr>
      <vt:lpstr>Some spiders are kind of  grose.</vt:lpstr>
      <vt:lpstr>Some spiders have big legs.</vt:lpstr>
      <vt:lpstr>Spiders are the best!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</dc:title>
  <dc:creator>Student Student</dc:creator>
  <cp:lastModifiedBy>Student Student</cp:lastModifiedBy>
  <cp:revision>5</cp:revision>
  <dcterms:created xsi:type="dcterms:W3CDTF">2014-10-23T13:16:11Z</dcterms:created>
  <dcterms:modified xsi:type="dcterms:W3CDTF">2014-10-24T12:02:23Z</dcterms:modified>
</cp:coreProperties>
</file>