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7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3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945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0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56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17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72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2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3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4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0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6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8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A1F4B08-20D9-4CC2-A1CD-217EADB9A3F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F4FF-4357-4473-9CF6-64012ED3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19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 </a:t>
            </a:r>
            <a:r>
              <a:rPr lang="en-US" dirty="0" err="1" smtClean="0"/>
              <a:t>crechrs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samuel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47" y="194734"/>
            <a:ext cx="4300486" cy="322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545889" cy="1400530"/>
          </a:xfrm>
        </p:spPr>
        <p:txBody>
          <a:bodyPr/>
          <a:lstStyle/>
          <a:p>
            <a:r>
              <a:rPr lang="en-US" dirty="0" smtClean="0"/>
              <a:t>Spiders how do not make webs are </a:t>
            </a:r>
            <a:r>
              <a:rPr lang="en-US" dirty="0" err="1" smtClean="0"/>
              <a:t>huntrs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63" y="3245644"/>
            <a:ext cx="2533650" cy="1809750"/>
          </a:xfrm>
        </p:spPr>
      </p:pic>
    </p:spTree>
    <p:extLst>
      <p:ext uri="{BB962C8B-B14F-4D97-AF65-F5344CB8AC3E}">
        <p14:creationId xmlns:p14="http://schemas.microsoft.com/office/powerpoint/2010/main" val="11233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spiders can go in snow.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63" y="3345656"/>
            <a:ext cx="2838450" cy="1609725"/>
          </a:xfrm>
        </p:spPr>
      </p:pic>
    </p:spTree>
    <p:extLst>
      <p:ext uri="{BB962C8B-B14F-4D97-AF65-F5344CB8AC3E}">
        <p14:creationId xmlns:p14="http://schemas.microsoft.com/office/powerpoint/2010/main" val="10590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48 </a:t>
            </a:r>
            <a:r>
              <a:rPr lang="en-US" dirty="0" err="1" smtClean="0"/>
              <a:t>nese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3345656"/>
            <a:ext cx="2847975" cy="1609725"/>
          </a:xfrm>
        </p:spPr>
      </p:pic>
    </p:spTree>
    <p:extLst>
      <p:ext uri="{BB962C8B-B14F-4D97-AF65-F5344CB8AC3E}">
        <p14:creationId xmlns:p14="http://schemas.microsoft.com/office/powerpoint/2010/main" val="9543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27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Spiders  crechrs!</vt:lpstr>
      <vt:lpstr>Spiders how do not make webs are huntrs. </vt:lpstr>
      <vt:lpstr>The black spiders can go in snow.</vt:lpstr>
      <vt:lpstr>Spiders have 48 nese.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Spiders  crechrs!</dc:title>
  <dc:creator>Student Student</dc:creator>
  <cp:lastModifiedBy>Student Student</cp:lastModifiedBy>
  <cp:revision>3</cp:revision>
  <dcterms:created xsi:type="dcterms:W3CDTF">2014-10-24T14:47:57Z</dcterms:created>
  <dcterms:modified xsi:type="dcterms:W3CDTF">2014-10-24T15:07:29Z</dcterms:modified>
</cp:coreProperties>
</file>