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4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8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4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1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8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5B70-ECA7-46C0-9BCD-0F2430B1466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0C605-11D2-4F32-9EEB-DAADB2769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2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 facts.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26" y="3631015"/>
            <a:ext cx="2653695" cy="21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kl.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7103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make webs.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4838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can eat.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0" y="3086894"/>
            <a:ext cx="2651760" cy="1828800"/>
          </a:xfrm>
        </p:spPr>
      </p:pic>
    </p:spTree>
    <p:extLst>
      <p:ext uri="{BB962C8B-B14F-4D97-AF65-F5344CB8AC3E}">
        <p14:creationId xmlns:p14="http://schemas.microsoft.com/office/powerpoint/2010/main" val="9174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Spidders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krol</a:t>
            </a:r>
            <a:r>
              <a:rPr lang="en-US" dirty="0" smtClean="0"/>
              <a:t> on the </a:t>
            </a:r>
            <a:r>
              <a:rPr lang="en-US" dirty="0" err="1" smtClean="0"/>
              <a:t>grane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57" y="3124994"/>
            <a:ext cx="2609850" cy="1752600"/>
          </a:xfrm>
        </p:spPr>
      </p:pic>
    </p:spTree>
    <p:extLst>
      <p:ext uri="{BB962C8B-B14F-4D97-AF65-F5344CB8AC3E}">
        <p14:creationId xmlns:p14="http://schemas.microsoft.com/office/powerpoint/2010/main" val="7854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8 lags.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06" y="1825625"/>
            <a:ext cx="6085787" cy="4351338"/>
          </a:xfrm>
        </p:spPr>
      </p:pic>
    </p:spTree>
    <p:extLst>
      <p:ext uri="{BB962C8B-B14F-4D97-AF65-F5344CB8AC3E}">
        <p14:creationId xmlns:p14="http://schemas.microsoft.com/office/powerpoint/2010/main" val="29027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lok</a:t>
            </a:r>
            <a:r>
              <a:rPr lang="en-US" dirty="0" smtClean="0"/>
              <a:t> pot 1.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06" y="1825625"/>
            <a:ext cx="6085787" cy="4351338"/>
          </a:xfrm>
        </p:spPr>
      </p:pic>
    </p:spTree>
    <p:extLst>
      <p:ext uri="{BB962C8B-B14F-4D97-AF65-F5344CB8AC3E}">
        <p14:creationId xmlns:p14="http://schemas.microsoft.com/office/powerpoint/2010/main" val="35546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cool.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5" y="3124994"/>
            <a:ext cx="2609850" cy="1752600"/>
          </a:xfrm>
        </p:spPr>
      </p:pic>
    </p:spTree>
    <p:extLst>
      <p:ext uri="{BB962C8B-B14F-4D97-AF65-F5344CB8AC3E}">
        <p14:creationId xmlns:p14="http://schemas.microsoft.com/office/powerpoint/2010/main" val="27999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Spiders  facts.</vt:lpstr>
      <vt:lpstr>Spiders are kl.</vt:lpstr>
      <vt:lpstr>Spiders make webs.</vt:lpstr>
      <vt:lpstr>Spiders can eat.</vt:lpstr>
      <vt:lpstr>Spidders kan krol on the grane.</vt:lpstr>
      <vt:lpstr>spiders have 8 lags.</vt:lpstr>
      <vt:lpstr>Spiders kad lok pot 1.</vt:lpstr>
      <vt:lpstr>Spiders are cool.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  facts.</dc:title>
  <dc:creator>Student Student</dc:creator>
  <cp:lastModifiedBy>Student Student</cp:lastModifiedBy>
  <cp:revision>4</cp:revision>
  <dcterms:created xsi:type="dcterms:W3CDTF">2014-10-24T12:36:24Z</dcterms:created>
  <dcterms:modified xsi:type="dcterms:W3CDTF">2014-10-24T12:58:33Z</dcterms:modified>
</cp:coreProperties>
</file>