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2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59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916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29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4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83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775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663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2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5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2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18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1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6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4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BBD3D1-FA78-4F1A-9CFA-C1D799FEAA1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63F4D7-09AD-4684-9514-067DB2A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5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76271" y="1081826"/>
            <a:ext cx="9144000" cy="2387600"/>
          </a:xfrm>
        </p:spPr>
        <p:txBody>
          <a:bodyPr/>
          <a:lstStyle/>
          <a:p>
            <a:r>
              <a:rPr lang="en-US" spc="-150" dirty="0" smtClean="0"/>
              <a:t>Sp</a:t>
            </a:r>
            <a:r>
              <a:rPr lang="en-US" dirty="0" smtClean="0"/>
              <a:t>iders are best.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21187" y="3876538"/>
            <a:ext cx="6815669" cy="1320802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8 eyes.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59" y="3205288"/>
            <a:ext cx="3267611" cy="2287328"/>
          </a:xfrm>
        </p:spPr>
      </p:pic>
    </p:spTree>
    <p:extLst>
      <p:ext uri="{BB962C8B-B14F-4D97-AF65-F5344CB8AC3E}">
        <p14:creationId xmlns:p14="http://schemas.microsoft.com/office/powerpoint/2010/main" val="42204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Spiders have 8 eyes.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49" y="3046192"/>
            <a:ext cx="4757268" cy="2407388"/>
          </a:xfrm>
        </p:spPr>
      </p:pic>
      <p:sp>
        <p:nvSpPr>
          <p:cNvPr id="4" name="Subtitle 4"/>
          <p:cNvSpPr txBox="1">
            <a:spLocks/>
          </p:cNvSpPr>
          <p:nvPr/>
        </p:nvSpPr>
        <p:spPr>
          <a:xfrm>
            <a:off x="1874949" y="2155780"/>
            <a:ext cx="320040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</a:t>
            </a:r>
            <a:r>
              <a:rPr lang="en-US" dirty="0" err="1" smtClean="0"/>
              <a:t>arachs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3502025"/>
            <a:ext cx="2447925" cy="1428750"/>
          </a:xfrm>
        </p:spPr>
      </p:pic>
    </p:spTree>
    <p:extLst>
      <p:ext uri="{BB962C8B-B14F-4D97-AF65-F5344CB8AC3E}">
        <p14:creationId xmlns:p14="http://schemas.microsoft.com/office/powerpoint/2010/main" val="5363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can jump 10 </a:t>
            </a:r>
            <a:r>
              <a:rPr lang="en-US" dirty="0" err="1" smtClean="0"/>
              <a:t>yrds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597</TotalTime>
  <Words>25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Garamond</vt:lpstr>
      <vt:lpstr>Organic</vt:lpstr>
      <vt:lpstr>Spiders are best.</vt:lpstr>
      <vt:lpstr>Spiders have 8 eyes.</vt:lpstr>
      <vt:lpstr>Spiders have 8 eyes. </vt:lpstr>
      <vt:lpstr>Spiders are arachs.</vt:lpstr>
      <vt:lpstr>Spiders can jump 10 yrds.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Spidrs are the rost</dc:title>
  <dc:creator>Student Student</dc:creator>
  <cp:lastModifiedBy>Student Student</cp:lastModifiedBy>
  <cp:revision>10</cp:revision>
  <dcterms:created xsi:type="dcterms:W3CDTF">2014-10-24T12:14:56Z</dcterms:created>
  <dcterms:modified xsi:type="dcterms:W3CDTF">2014-10-24T22:12:35Z</dcterms:modified>
</cp:coreProperties>
</file>