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7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3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1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0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5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3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2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2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C6CF-9BA6-4EB1-89B2-606B83A7138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8945-2BE8-427B-A915-52DB5ED0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1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 are cool.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spiders </a:t>
            </a:r>
            <a:r>
              <a:rPr lang="en-US" dirty="0" err="1" smtClean="0"/>
              <a:t>hoo</a:t>
            </a:r>
            <a:r>
              <a:rPr lang="en-US" dirty="0" smtClean="0"/>
              <a:t> don’t make webs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3077369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22196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are huts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3096419"/>
            <a:ext cx="2533650" cy="1809750"/>
          </a:xfrm>
        </p:spPr>
      </p:pic>
    </p:spTree>
    <p:extLst>
      <p:ext uri="{BB962C8B-B14F-4D97-AF65-F5344CB8AC3E}">
        <p14:creationId xmlns:p14="http://schemas.microsoft.com/office/powerpoint/2010/main" val="39267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Spiders are cool.</vt:lpstr>
      <vt:lpstr>  spiders hoo don’t make webs  </vt:lpstr>
      <vt:lpstr> are huts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are pozunis.</dc:title>
  <dc:creator>Student Student</dc:creator>
  <cp:lastModifiedBy>Student Student</cp:lastModifiedBy>
  <cp:revision>5</cp:revision>
  <dcterms:created xsi:type="dcterms:W3CDTF">2014-10-24T12:40:59Z</dcterms:created>
  <dcterms:modified xsi:type="dcterms:W3CDTF">2014-10-24T13:32:41Z</dcterms:modified>
</cp:coreProperties>
</file>