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642C-9A60-4F08-BECB-379646E4F83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4A83-A686-456D-BB93-F777006A4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642C-9A60-4F08-BECB-379646E4F83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4A83-A686-456D-BB93-F777006A4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0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642C-9A60-4F08-BECB-379646E4F83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4A83-A686-456D-BB93-F777006A4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9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642C-9A60-4F08-BECB-379646E4F83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4A83-A686-456D-BB93-F777006A4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3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642C-9A60-4F08-BECB-379646E4F83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4A83-A686-456D-BB93-F777006A4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8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642C-9A60-4F08-BECB-379646E4F83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4A83-A686-456D-BB93-F777006A4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4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642C-9A60-4F08-BECB-379646E4F83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4A83-A686-456D-BB93-F777006A4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0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642C-9A60-4F08-BECB-379646E4F83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4A83-A686-456D-BB93-F777006A4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4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642C-9A60-4F08-BECB-379646E4F83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4A83-A686-456D-BB93-F777006A4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8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642C-9A60-4F08-BECB-379646E4F83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4A83-A686-456D-BB93-F777006A4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8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642C-9A60-4F08-BECB-379646E4F83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4A83-A686-456D-BB93-F777006A4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2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F642C-9A60-4F08-BECB-379646E4F83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D4A83-A686-456D-BB93-F777006A4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5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by; Arjun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951" y="611188"/>
            <a:ext cx="5439896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6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spiders can spin webs.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22" y="1894588"/>
            <a:ext cx="6459303" cy="4613788"/>
          </a:xfrm>
        </p:spPr>
      </p:pic>
    </p:spTree>
    <p:extLst>
      <p:ext uri="{BB962C8B-B14F-4D97-AF65-F5344CB8AC3E}">
        <p14:creationId xmlns:p14="http://schemas.microsoft.com/office/powerpoint/2010/main" val="342578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belong to a group of animals called </a:t>
            </a:r>
            <a:r>
              <a:rPr lang="en-US" dirty="0" err="1" smtClean="0"/>
              <a:t>arachunets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390" y="2484297"/>
            <a:ext cx="9103657" cy="3849268"/>
          </a:xfrm>
        </p:spPr>
      </p:pic>
    </p:spTree>
    <p:extLst>
      <p:ext uri="{BB962C8B-B14F-4D97-AF65-F5344CB8AC3E}">
        <p14:creationId xmlns:p14="http://schemas.microsoft.com/office/powerpoint/2010/main" val="375287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do not have </a:t>
            </a:r>
            <a:r>
              <a:rPr lang="en-US" dirty="0" err="1" smtClean="0"/>
              <a:t>skeletens</a:t>
            </a:r>
            <a:r>
              <a:rPr lang="en-US" dirty="0" smtClean="0"/>
              <a:t> in their  bodies.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624" y="2391849"/>
            <a:ext cx="6826623" cy="3323152"/>
          </a:xfrm>
        </p:spPr>
      </p:pic>
    </p:spTree>
    <p:extLst>
      <p:ext uri="{BB962C8B-B14F-4D97-AF65-F5344CB8AC3E}">
        <p14:creationId xmlns:p14="http://schemas.microsoft.com/office/powerpoint/2010/main" val="291044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part of the body is the  tummy.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1858169"/>
            <a:ext cx="5715000" cy="4286250"/>
          </a:xfrm>
        </p:spPr>
      </p:pic>
    </p:spTree>
    <p:extLst>
      <p:ext uri="{BB962C8B-B14F-4D97-AF65-F5344CB8AC3E}">
        <p14:creationId xmlns:p14="http://schemas.microsoft.com/office/powerpoint/2010/main" val="1879734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are awesome!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811" y="1855696"/>
            <a:ext cx="4897531" cy="4652680"/>
          </a:xfrm>
        </p:spPr>
      </p:pic>
    </p:spTree>
    <p:extLst>
      <p:ext uri="{BB962C8B-B14F-4D97-AF65-F5344CB8AC3E}">
        <p14:creationId xmlns:p14="http://schemas.microsoft.com/office/powerpoint/2010/main" val="2864517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43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Spiders</vt:lpstr>
      <vt:lpstr>Few spiders can spin webs.</vt:lpstr>
      <vt:lpstr>Spiders belong to a group of animals called arachunets.</vt:lpstr>
      <vt:lpstr>Spiders do not have skeletens in their  bodies.</vt:lpstr>
      <vt:lpstr>The second part of the body is the  tummy. </vt:lpstr>
      <vt:lpstr>Spiders are awesome!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Spiders</dc:title>
  <dc:creator>Student Student</dc:creator>
  <cp:lastModifiedBy>Student Student</cp:lastModifiedBy>
  <cp:revision>7</cp:revision>
  <dcterms:created xsi:type="dcterms:W3CDTF">2014-10-23T15:32:09Z</dcterms:created>
  <dcterms:modified xsi:type="dcterms:W3CDTF">2014-10-24T12:49:01Z</dcterms:modified>
</cp:coreProperties>
</file>