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Spiders By </a:t>
            </a:r>
            <a:r>
              <a:rPr lang="en-US" dirty="0" err="1" smtClean="0"/>
              <a:t>ryan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can eat bugs.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588" y="1588294"/>
            <a:ext cx="2533650" cy="1809750"/>
          </a:xfrm>
        </p:spPr>
      </p:pic>
    </p:spTree>
    <p:extLst>
      <p:ext uri="{BB962C8B-B14F-4D97-AF65-F5344CB8AC3E}">
        <p14:creationId xmlns:p14="http://schemas.microsoft.com/office/powerpoint/2010/main" val="37547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Spirdr</a:t>
            </a:r>
            <a:r>
              <a:rPr lang="en-US" dirty="0" smtClean="0"/>
              <a:t> is creepy.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538" y="1607344"/>
            <a:ext cx="2571750" cy="1771650"/>
          </a:xfrm>
        </p:spPr>
      </p:pic>
    </p:spTree>
    <p:extLst>
      <p:ext uri="{BB962C8B-B14F-4D97-AF65-F5344CB8AC3E}">
        <p14:creationId xmlns:p14="http://schemas.microsoft.com/office/powerpoint/2010/main" val="10161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865567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IamREPE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366" y="579382"/>
            <a:ext cx="3876406" cy="260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,TI656U5 MT 4OP2V302UM5TV90V9U5TBG5MOI07G054,B7B0BF9IB,97]--SERAA U2THHUT- H4	[PT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1558</TotalTime>
  <Words>23</Words>
  <Application>Microsoft Office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Spiders By ryan</vt:lpstr>
      <vt:lpstr>Spiders can eat bugs.</vt:lpstr>
      <vt:lpstr>Spirdr is creepy.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ryan</dc:title>
  <dc:creator>Student Student</dc:creator>
  <cp:lastModifiedBy>Student Student</cp:lastModifiedBy>
  <cp:revision>7</cp:revision>
  <dcterms:created xsi:type="dcterms:W3CDTF">2014-10-23T13:00:10Z</dcterms:created>
  <dcterms:modified xsi:type="dcterms:W3CDTF">2014-10-24T14:58:24Z</dcterms:modified>
</cp:coreProperties>
</file>