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2998" autoAdjust="0"/>
  </p:normalViewPr>
  <p:slideViewPr>
    <p:cSldViewPr snapToGrid="0">
      <p:cViewPr>
        <p:scale>
          <a:sx n="100" d="100"/>
          <a:sy n="100" d="100"/>
        </p:scale>
        <p:origin x="-504" y="-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SPIDERS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ELIU.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HAVE 8 LEGS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41701" y="1120462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6039" y="1120462"/>
            <a:ext cx="187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  make   webs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4258" y="1133340"/>
            <a:ext cx="45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Webs      </a:t>
            </a:r>
            <a:r>
              <a:rPr lang="en-US" dirty="0" err="1" smtClean="0"/>
              <a:t>helpthemcatchfood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8926" y="4523874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They </a:t>
            </a:r>
            <a:r>
              <a:rPr lang="en-US" dirty="0" err="1" smtClean="0"/>
              <a:t>arethebest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541</TotalTime>
  <Words>16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SPIDERS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SPIDERS</dc:title>
  <dc:creator>Student Student</dc:creator>
  <cp:lastModifiedBy>Student Student</cp:lastModifiedBy>
  <cp:revision>7</cp:revision>
  <dcterms:created xsi:type="dcterms:W3CDTF">2014-10-24T13:17:24Z</dcterms:created>
  <dcterms:modified xsi:type="dcterms:W3CDTF">2014-10-24T22:18:44Z</dcterms:modified>
</cp:coreProperties>
</file>