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Logan </a:t>
            </a:r>
            <a:r>
              <a:rPr lang="en-US" dirty="0" err="1" smtClean="0"/>
              <a:t>wdfl</a:t>
            </a:r>
            <a:r>
              <a:rPr lang="en-US" dirty="0" smtClean="0"/>
              <a:t> </a:t>
            </a:r>
            <a:r>
              <a:rPr lang="en-US" dirty="0" err="1" smtClean="0"/>
              <a:t>spidrs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logan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622" y="721218"/>
            <a:ext cx="2942527" cy="165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3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53" y="901532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 smtClean="0"/>
              <a:t>=-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531" y="1916265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Spidders</a:t>
            </a:r>
            <a:r>
              <a:rPr lang="en-US" dirty="0" smtClean="0"/>
              <a:t> eat.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262890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4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22" y="3336667"/>
            <a:ext cx="10820400" cy="4024125"/>
          </a:xfrm>
        </p:spPr>
        <p:txBody>
          <a:bodyPr/>
          <a:lstStyle/>
          <a:p>
            <a:r>
              <a:rPr lang="en-US" dirty="0" smtClean="0"/>
              <a:t>Some spiders are hunter 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247173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Spider are big.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5988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1318</TotalTime>
  <Words>18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Logan wdfl spidrs</vt:lpstr>
      <vt:lpstr>=-</vt:lpstr>
      <vt:lpstr>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ffredqxuhtvs</dc:title>
  <dc:creator>Student Student</dc:creator>
  <cp:lastModifiedBy>Student Student</cp:lastModifiedBy>
  <cp:revision>7</cp:revision>
  <dcterms:created xsi:type="dcterms:W3CDTF">2014-10-23T15:03:16Z</dcterms:created>
  <dcterms:modified xsi:type="dcterms:W3CDTF">2014-10-24T13:01:31Z</dcterms:modified>
</cp:coreProperties>
</file>