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8417" y="0"/>
            <a:ext cx="6342845" cy="1463040"/>
          </a:xfrm>
        </p:spPr>
        <p:txBody>
          <a:bodyPr/>
          <a:lstStyle/>
          <a:p>
            <a:r>
              <a:rPr lang="en-US" dirty="0" smtClean="0"/>
              <a:t>Spider       facts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600" y="3066943"/>
            <a:ext cx="3200400" cy="146304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nina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39" y="1463040"/>
            <a:ext cx="3693822" cy="28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are </a:t>
            </a:r>
            <a:r>
              <a:rPr lang="en-US" dirty="0" err="1" smtClean="0"/>
              <a:t>arachn</a:t>
            </a:r>
            <a:r>
              <a:rPr lang="en-US" dirty="0" smtClean="0"/>
              <a:t> ids.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11" y="3179969"/>
            <a:ext cx="2979715" cy="2234786"/>
          </a:xfrm>
        </p:spPr>
      </p:pic>
    </p:spTree>
    <p:extLst>
      <p:ext uri="{BB962C8B-B14F-4D97-AF65-F5344CB8AC3E}">
        <p14:creationId xmlns:p14="http://schemas.microsoft.com/office/powerpoint/2010/main" val="34611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are more than 30 000.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44" y="3421062"/>
            <a:ext cx="2609850" cy="1752600"/>
          </a:xfrm>
        </p:spPr>
      </p:pic>
    </p:spTree>
    <p:extLst>
      <p:ext uri="{BB962C8B-B14F-4D97-AF65-F5344CB8AC3E}">
        <p14:creationId xmlns:p14="http://schemas.microsoft.com/office/powerpoint/2010/main" val="13029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spot </a:t>
            </a:r>
            <a:r>
              <a:rPr lang="en-US" dirty="0" err="1" smtClean="0"/>
              <a:t>grawing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94" y="3540125"/>
            <a:ext cx="3028950" cy="1514475"/>
          </a:xfrm>
        </p:spPr>
      </p:pic>
    </p:spTree>
    <p:extLst>
      <p:ext uri="{BB962C8B-B14F-4D97-AF65-F5344CB8AC3E}">
        <p14:creationId xmlns:p14="http://schemas.microsoft.com/office/powerpoint/2010/main" val="36470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have ole has ole to </a:t>
            </a:r>
            <a:r>
              <a:rPr lang="en-US" dirty="0" err="1" smtClean="0"/>
              <a:t>stic</a:t>
            </a:r>
            <a:r>
              <a:rPr lang="en-US" dirty="0" smtClean="0"/>
              <a:t> to webs.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94" y="3540125"/>
            <a:ext cx="3028950" cy="1514475"/>
          </a:xfrm>
        </p:spPr>
      </p:pic>
    </p:spTree>
    <p:extLst>
      <p:ext uri="{BB962C8B-B14F-4D97-AF65-F5344CB8AC3E}">
        <p14:creationId xmlns:p14="http://schemas.microsoft.com/office/powerpoint/2010/main" val="34084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are cool.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19" y="3373437"/>
            <a:ext cx="2476500" cy="1847850"/>
          </a:xfrm>
        </p:spPr>
      </p:pic>
    </p:spTree>
    <p:extLst>
      <p:ext uri="{BB962C8B-B14F-4D97-AF65-F5344CB8AC3E}">
        <p14:creationId xmlns:p14="http://schemas.microsoft.com/office/powerpoint/2010/main" val="29775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are crepe.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81" y="3397250"/>
            <a:ext cx="2543175" cy="1800225"/>
          </a:xfrm>
        </p:spPr>
      </p:pic>
    </p:spTree>
    <p:extLst>
      <p:ext uri="{BB962C8B-B14F-4D97-AF65-F5344CB8AC3E}">
        <p14:creationId xmlns:p14="http://schemas.microsoft.com/office/powerpoint/2010/main" val="17868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151</TotalTime>
  <Words>38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Spider       facts</vt:lpstr>
      <vt:lpstr>Spiders are arachn ids.</vt:lpstr>
      <vt:lpstr>The are more than 30 000.</vt:lpstr>
      <vt:lpstr>Dose spot grawing.</vt:lpstr>
      <vt:lpstr>Spiders have ole has ole to stic to webs.</vt:lpstr>
      <vt:lpstr>spiders are cool.</vt:lpstr>
      <vt:lpstr>Spider are crepe.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       facts</dc:title>
  <dc:creator>Student Student</dc:creator>
  <cp:lastModifiedBy>Student Student</cp:lastModifiedBy>
  <cp:revision>4</cp:revision>
  <dcterms:created xsi:type="dcterms:W3CDTF">2014-10-23T12:59:48Z</dcterms:created>
  <dcterms:modified xsi:type="dcterms:W3CDTF">2014-10-23T15:31:32Z</dcterms:modified>
</cp:coreProperties>
</file>