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SPIDERS\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SARA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ARACHNIDS NOT INSECTS.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67" y="2817625"/>
            <a:ext cx="3391091" cy="2297487"/>
          </a:xfrm>
        </p:spPr>
      </p:pic>
    </p:spTree>
    <p:extLst>
      <p:ext uri="{BB962C8B-B14F-4D97-AF65-F5344CB8AC3E}">
        <p14:creationId xmlns:p14="http://schemas.microsoft.com/office/powerpoint/2010/main" val="363855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</a:t>
            </a:r>
            <a:r>
              <a:rPr lang="en-US" dirty="0" err="1" smtClean="0"/>
              <a:t>scery</a:t>
            </a:r>
            <a:r>
              <a:rPr lang="en-US" dirty="0" smtClean="0"/>
              <a:t> </a:t>
            </a:r>
            <a:r>
              <a:rPr lang="en-US" dirty="0" err="1" smtClean="0"/>
              <a:t>crechers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22" y="2141538"/>
            <a:ext cx="4711381" cy="3649662"/>
          </a:xfrm>
        </p:spPr>
      </p:pic>
    </p:spTree>
    <p:extLst>
      <p:ext uri="{BB962C8B-B14F-4D97-AF65-F5344CB8AC3E}">
        <p14:creationId xmlns:p14="http://schemas.microsoft.com/office/powerpoint/2010/main" val="124434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spiders have four eyes.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5" y="3094831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415150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2556669"/>
            <a:ext cx="3190875" cy="28194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COOL AND AWESOME.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3" y="1572085"/>
            <a:ext cx="6882099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SPIDERS ARE POISINIS.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67" y="2817625"/>
            <a:ext cx="3391091" cy="2297487"/>
          </a:xfrm>
        </p:spPr>
      </p:pic>
    </p:spTree>
    <p:extLst>
      <p:ext uri="{BB962C8B-B14F-4D97-AF65-F5344CB8AC3E}">
        <p14:creationId xmlns:p14="http://schemas.microsoft.com/office/powerpoint/2010/main" val="286628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SMALL AND BIG.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194844"/>
            <a:ext cx="2971800" cy="1543050"/>
          </a:xfrm>
        </p:spPr>
      </p:pic>
    </p:spTree>
    <p:extLst>
      <p:ext uri="{BB962C8B-B14F-4D97-AF65-F5344CB8AC3E}">
        <p14:creationId xmlns:p14="http://schemas.microsoft.com/office/powerpoint/2010/main" val="231267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TUNS OF SPIDERS.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194844"/>
            <a:ext cx="2971800" cy="1543050"/>
          </a:xfrm>
        </p:spPr>
      </p:pic>
    </p:spTree>
    <p:extLst>
      <p:ext uri="{BB962C8B-B14F-4D97-AF65-F5344CB8AC3E}">
        <p14:creationId xmlns:p14="http://schemas.microsoft.com/office/powerpoint/2010/main" val="2305657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533</TotalTime>
  <Words>46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SPIDERS\</vt:lpstr>
      <vt:lpstr>SPIDERS ARE ARACHNIDS NOT INSECTS.</vt:lpstr>
      <vt:lpstr>Spiders are scery crechers.</vt:lpstr>
      <vt:lpstr>Some of the spiders have four eyes.</vt:lpstr>
      <vt:lpstr>THEY ARE COOL AND AWESOME.</vt:lpstr>
      <vt:lpstr>SOME SPIDERS ARE POISINIS.</vt:lpstr>
      <vt:lpstr>SPIDERS ARE SMALL AND BIG.</vt:lpstr>
      <vt:lpstr>THERE ARE TUNS OF SPIDERS.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spiders</dc:title>
  <dc:creator>Student Student</dc:creator>
  <cp:lastModifiedBy>Student Student</cp:lastModifiedBy>
  <cp:revision>7</cp:revision>
  <dcterms:created xsi:type="dcterms:W3CDTF">2014-10-24T13:16:06Z</dcterms:created>
  <dcterms:modified xsi:type="dcterms:W3CDTF">2014-10-24T22:09:34Z</dcterms:modified>
</cp:coreProperties>
</file>