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1A4BC-A388-4979-80A6-841E664B5F27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03D8C-F65E-461F-A6F7-C16E6E4CA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03D8C-F65E-461F-A6F7-C16E6E4CAB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8CBB47-CA79-4760-865E-26C6D6D14B6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BC4915-DFEE-489B-AE38-8BD792E22A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spidrs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4" name="Picture 3" descr="spider  kild  the   bo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914400" y="0"/>
            <a:ext cx="2747454" cy="2223873"/>
          </a:xfrm>
          <a:prstGeom prst="rect">
            <a:avLst/>
          </a:prstGeom>
        </p:spPr>
      </p:pic>
      <p:pic>
        <p:nvPicPr>
          <p:cNvPr id="5" name="Picture 4" descr="spid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505200" y="0"/>
            <a:ext cx="2781300" cy="1854200"/>
          </a:xfrm>
          <a:prstGeom prst="rect">
            <a:avLst/>
          </a:prstGeom>
        </p:spPr>
      </p:pic>
      <p:pic>
        <p:nvPicPr>
          <p:cNvPr id="6" name="Picture 5" descr="spid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2700" y="0"/>
            <a:ext cx="2781300" cy="1854200"/>
          </a:xfrm>
          <a:prstGeom prst="rect">
            <a:avLst/>
          </a:prstGeom>
        </p:spPr>
      </p:pic>
      <p:pic>
        <p:nvPicPr>
          <p:cNvPr id="7" name="Picture 6" descr="tarb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5029200"/>
            <a:ext cx="2438400" cy="2129157"/>
          </a:xfrm>
          <a:prstGeom prst="rect">
            <a:avLst/>
          </a:prstGeom>
        </p:spPr>
      </p:pic>
      <p:pic>
        <p:nvPicPr>
          <p:cNvPr id="8" name="Picture 7" descr="wolf%20spid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5715000"/>
            <a:ext cx="2134847" cy="1523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spidrshave8legs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7772400" cy="1509712"/>
          </a:xfrm>
        </p:spPr>
        <p:txBody>
          <a:bodyPr/>
          <a:lstStyle/>
          <a:p>
            <a:r>
              <a:rPr lang="en-US" dirty="0" err="1" smtClean="0"/>
              <a:t>Spidrs</a:t>
            </a:r>
            <a:r>
              <a:rPr lang="en-US" dirty="0" smtClean="0"/>
              <a:t>  </a:t>
            </a:r>
            <a:r>
              <a:rPr lang="en-US" dirty="0" err="1" smtClean="0"/>
              <a:t>mack</a:t>
            </a:r>
            <a:r>
              <a:rPr lang="en-US" dirty="0" smtClean="0"/>
              <a:t>    webs         </a:t>
            </a:r>
            <a:r>
              <a:rPr lang="en-US" dirty="0" err="1" smtClean="0"/>
              <a:t>spidrshave</a:t>
            </a:r>
            <a:r>
              <a:rPr lang="en-US" dirty="0" smtClean="0"/>
              <a:t>    </a:t>
            </a:r>
            <a:r>
              <a:rPr lang="en-US" dirty="0" err="1" smtClean="0"/>
              <a:t>babys</a:t>
            </a:r>
            <a:endParaRPr lang="en-US" dirty="0"/>
          </a:p>
        </p:txBody>
      </p:sp>
      <p:pic>
        <p:nvPicPr>
          <p:cNvPr id="4" name="Picture 3" descr="blak   gi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76600"/>
            <a:ext cx="3416300" cy="27454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dadspidrs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pidr   at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457200"/>
            <a:ext cx="2475309" cy="2057400"/>
          </a:xfrm>
          <a:prstGeom prst="rect">
            <a:avLst/>
          </a:prstGeom>
        </p:spPr>
      </p:pic>
      <p:pic>
        <p:nvPicPr>
          <p:cNvPr id="5" name="Picture 4" descr="how-to-get-rid-of-wolf-spid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33400"/>
            <a:ext cx="3043889" cy="2657856"/>
          </a:xfrm>
          <a:prstGeom prst="rect">
            <a:avLst/>
          </a:prstGeom>
        </p:spPr>
      </p:pic>
      <p:pic>
        <p:nvPicPr>
          <p:cNvPr id="6" name="Picture 5" descr="blak   gi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600" y="5562600"/>
            <a:ext cx="821765" cy="660400"/>
          </a:xfrm>
          <a:prstGeom prst="rect">
            <a:avLst/>
          </a:prstGeom>
        </p:spPr>
      </p:pic>
      <p:pic>
        <p:nvPicPr>
          <p:cNvPr id="7" name="Picture 6" descr="spidrboy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" y="6096000"/>
            <a:ext cx="12907349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Spidy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spidr</a:t>
            </a:r>
            <a:endParaRPr lang="en-US" dirty="0"/>
          </a:p>
        </p:txBody>
      </p:sp>
      <p:pic>
        <p:nvPicPr>
          <p:cNvPr id="4" name="Picture 3" descr="bold-jumping-spi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0" y="-228600"/>
            <a:ext cx="2992675" cy="2244194"/>
          </a:xfrm>
          <a:prstGeom prst="rect">
            <a:avLst/>
          </a:prstGeom>
        </p:spPr>
      </p:pic>
      <p:pic>
        <p:nvPicPr>
          <p:cNvPr id="5" name="Picture 4" descr="giintspi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192967"/>
            <a:ext cx="2474186" cy="36650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dorckspid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9536" y="0"/>
            <a:ext cx="4694464" cy="3124200"/>
          </a:xfrm>
          <a:prstGeom prst="rect">
            <a:avLst/>
          </a:prstGeom>
        </p:spPr>
      </p:pic>
      <p:pic>
        <p:nvPicPr>
          <p:cNvPr id="7" name="Picture 6" descr="spider-webs-australia-floods-bush_49725_600x4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3048000"/>
            <a:ext cx="5105400" cy="39528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12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spidrs</vt:lpstr>
      <vt:lpstr>spidrshave8legs</vt:lpstr>
      <vt:lpstr>dadspidrs</vt:lpstr>
      <vt:lpstr>Spidy.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spidrs</dc:title>
  <dc:creator>12388921</dc:creator>
  <cp:lastModifiedBy>12388921</cp:lastModifiedBy>
  <cp:revision>16</cp:revision>
  <dcterms:created xsi:type="dcterms:W3CDTF">2012-10-29T13:12:47Z</dcterms:created>
  <dcterms:modified xsi:type="dcterms:W3CDTF">2012-11-05T16:17:41Z</dcterms:modified>
</cp:coreProperties>
</file>