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6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7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2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06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9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4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0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2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5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874C2D9-9AA7-4530-B547-A73F557D4E5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5B55E58-E5E7-4D93-B2DC-C6E85CE8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Spiters</a:t>
            </a:r>
            <a:r>
              <a:rPr lang="en-US" dirty="0" smtClean="0"/>
              <a:t>  are  </a:t>
            </a:r>
            <a:r>
              <a:rPr lang="en-US" dirty="0" err="1" smtClean="0"/>
              <a:t>relly</a:t>
            </a:r>
            <a:r>
              <a:rPr lang="en-US" dirty="0" smtClean="0"/>
              <a:t>  cool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NATALIE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803" y="1655132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 do not have a </a:t>
            </a:r>
            <a:r>
              <a:rPr lang="en-US" dirty="0" err="1" smtClean="0"/>
              <a:t>skeloton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69" y="3411537"/>
            <a:ext cx="2543175" cy="1800225"/>
          </a:xfrm>
        </p:spPr>
      </p:pic>
    </p:spTree>
    <p:extLst>
      <p:ext uri="{BB962C8B-B14F-4D97-AF65-F5344CB8AC3E}">
        <p14:creationId xmlns:p14="http://schemas.microsoft.com/office/powerpoint/2010/main" val="138565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425" y="296214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Spiders  have  tow  </a:t>
            </a:r>
            <a:r>
              <a:rPr lang="en-US" dirty="0" err="1" smtClean="0"/>
              <a:t>body,s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257" y="3327377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31820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Evry</a:t>
            </a:r>
            <a:r>
              <a:rPr lang="en-US" dirty="0" smtClean="0"/>
              <a:t>  </a:t>
            </a:r>
            <a:r>
              <a:rPr lang="en-US" dirty="0" err="1" smtClean="0"/>
              <a:t>spiter</a:t>
            </a:r>
            <a:r>
              <a:rPr lang="en-US" dirty="0" smtClean="0"/>
              <a:t>  has  fags.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82716">
            <a:off x="4295975" y="2081346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412124"/>
            <a:ext cx="583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Spiters</a:t>
            </a:r>
            <a:r>
              <a:rPr lang="en-US" dirty="0" smtClean="0"/>
              <a:t>  </a:t>
            </a:r>
            <a:r>
              <a:rPr lang="en-US" dirty="0" err="1" smtClean="0"/>
              <a:t>belog</a:t>
            </a:r>
            <a:r>
              <a:rPr lang="en-US" dirty="0" smtClean="0"/>
              <a:t> in a </a:t>
            </a:r>
            <a:r>
              <a:rPr lang="en-US" dirty="0" err="1" smtClean="0"/>
              <a:t>grop</a:t>
            </a:r>
            <a:r>
              <a:rPr lang="en-US" dirty="0" smtClean="0"/>
              <a:t> </a:t>
            </a:r>
            <a:r>
              <a:rPr lang="en-US" dirty="0" err="1" smtClean="0"/>
              <a:t>uv</a:t>
            </a:r>
            <a:r>
              <a:rPr lang="en-US" dirty="0" smtClean="0"/>
              <a:t>  </a:t>
            </a:r>
            <a:r>
              <a:rPr lang="en-US" dirty="0" err="1" smtClean="0"/>
              <a:t>anumols</a:t>
            </a:r>
            <a:r>
              <a:rPr lang="en-US" dirty="0" smtClean="0"/>
              <a:t> cold </a:t>
            </a:r>
            <a:r>
              <a:rPr lang="en-US" dirty="0" err="1" smtClean="0"/>
              <a:t>uracknits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8957" y="605307"/>
            <a:ext cx="9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87" y="2300287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spiders do not spin webs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56" y="3568700"/>
            <a:ext cx="1981200" cy="1485900"/>
          </a:xfrm>
        </p:spPr>
      </p:pic>
    </p:spTree>
    <p:extLst>
      <p:ext uri="{BB962C8B-B14F-4D97-AF65-F5344CB8AC3E}">
        <p14:creationId xmlns:p14="http://schemas.microsoft.com/office/powerpoint/2010/main" val="32908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spin webs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06" y="3382962"/>
            <a:ext cx="2476500" cy="1857375"/>
          </a:xfrm>
        </p:spPr>
      </p:pic>
    </p:spTree>
    <p:extLst>
      <p:ext uri="{BB962C8B-B14F-4D97-AF65-F5344CB8AC3E}">
        <p14:creationId xmlns:p14="http://schemas.microsoft.com/office/powerpoint/2010/main" val="42902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spin webs.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49" y="2603500"/>
            <a:ext cx="6238814" cy="3416300"/>
          </a:xfrm>
        </p:spPr>
      </p:pic>
    </p:spTree>
    <p:extLst>
      <p:ext uri="{BB962C8B-B14F-4D97-AF65-F5344CB8AC3E}">
        <p14:creationId xmlns:p14="http://schemas.microsoft.com/office/powerpoint/2010/main" val="34197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that do not spin webs get food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56" y="3568700"/>
            <a:ext cx="1981200" cy="1485900"/>
          </a:xfrm>
        </p:spPr>
      </p:pic>
    </p:spTree>
    <p:extLst>
      <p:ext uri="{BB962C8B-B14F-4D97-AF65-F5344CB8AC3E}">
        <p14:creationId xmlns:p14="http://schemas.microsoft.com/office/powerpoint/2010/main" val="33916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1305</TotalTime>
  <Words>56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Spiters  are  relly  cool</vt:lpstr>
      <vt:lpstr>PowerPoint Presentation</vt:lpstr>
      <vt:lpstr>PowerPoint Presentation</vt:lpstr>
      <vt:lpstr>PowerPoint Presentation</vt:lpstr>
      <vt:lpstr>All spiders do not spin webs</vt:lpstr>
      <vt:lpstr>Some spiders spin webs</vt:lpstr>
      <vt:lpstr>Some spiders spin webs.</vt:lpstr>
      <vt:lpstr>Spiders that do not spin webs get food</vt:lpstr>
      <vt:lpstr>PowerPoint Presentation</vt:lpstr>
      <vt:lpstr>Spiders  do not have a skeloton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Spiters  are  relly  cool</dc:title>
  <dc:creator>Student Student</dc:creator>
  <cp:lastModifiedBy>Student Student</cp:lastModifiedBy>
  <cp:revision>9</cp:revision>
  <dcterms:created xsi:type="dcterms:W3CDTF">2014-10-23T14:49:44Z</dcterms:created>
  <dcterms:modified xsi:type="dcterms:W3CDTF">2014-10-24T12:35:03Z</dcterms:modified>
</cp:coreProperties>
</file>