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0649">
            <a:off x="547351" y="180741"/>
            <a:ext cx="7772400" cy="1463040"/>
          </a:xfrm>
        </p:spPr>
        <p:txBody>
          <a:bodyPr/>
          <a:lstStyle/>
          <a:p>
            <a:r>
              <a:rPr lang="en-US" dirty="0" smtClean="0"/>
              <a:t>The big book  of spiders  </a:t>
            </a:r>
            <a:r>
              <a:rPr lang="en-US" dirty="0" err="1" smtClean="0"/>
              <a:t>byshazia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046418">
            <a:off x="7977567" y="2115277"/>
            <a:ext cx="3504577" cy="146304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763" y="1824522"/>
            <a:ext cx="3717100" cy="25189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013" y="2299013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70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front is called </a:t>
            </a:r>
            <a:r>
              <a:rPr lang="en-US" dirty="0" err="1" smtClean="0"/>
              <a:t>cephalothorx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081" y="3492500"/>
            <a:ext cx="2847975" cy="1609725"/>
          </a:xfrm>
        </p:spPr>
      </p:pic>
    </p:spTree>
    <p:extLst>
      <p:ext uri="{BB962C8B-B14F-4D97-AF65-F5344CB8AC3E}">
        <p14:creationId xmlns:p14="http://schemas.microsoft.com/office/powerpoint/2010/main" val="413636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Males are smarter then females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581" y="3373437"/>
            <a:ext cx="2466975" cy="1847850"/>
          </a:xfrm>
        </p:spPr>
      </p:pic>
    </p:spTree>
    <p:extLst>
      <p:ext uri="{BB962C8B-B14F-4D97-AF65-F5344CB8AC3E}">
        <p14:creationId xmlns:p14="http://schemas.microsoft.com/office/powerpoint/2010/main" val="239089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have 2  segments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081" y="3492500"/>
            <a:ext cx="2847975" cy="1609725"/>
          </a:xfrm>
        </p:spPr>
      </p:pic>
    </p:spTree>
    <p:extLst>
      <p:ext uri="{BB962C8B-B14F-4D97-AF65-F5344CB8AC3E}">
        <p14:creationId xmlns:p14="http://schemas.microsoft.com/office/powerpoint/2010/main" val="159214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spiders are smaller then female spiders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594" y="3540125"/>
            <a:ext cx="3028950" cy="1514475"/>
          </a:xfrm>
        </p:spPr>
      </p:pic>
    </p:spTree>
    <p:extLst>
      <p:ext uri="{BB962C8B-B14F-4D97-AF65-F5344CB8AC3E}">
        <p14:creationId xmlns:p14="http://schemas.microsoft.com/office/powerpoint/2010/main" val="39975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do not have a </a:t>
            </a:r>
            <a:r>
              <a:rPr lang="en-US" dirty="0" err="1" smtClean="0"/>
              <a:t>skeloton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581" y="3373437"/>
            <a:ext cx="2466975" cy="1847850"/>
          </a:xfrm>
        </p:spPr>
      </p:pic>
    </p:spTree>
    <p:extLst>
      <p:ext uri="{BB962C8B-B14F-4D97-AF65-F5344CB8AC3E}">
        <p14:creationId xmlns:p14="http://schemas.microsoft.com/office/powerpoint/2010/main" val="403755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have a shell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594" y="3540125"/>
            <a:ext cx="3028950" cy="1514475"/>
          </a:xfrm>
        </p:spPr>
      </p:pic>
    </p:spTree>
    <p:extLst>
      <p:ext uri="{BB962C8B-B14F-4D97-AF65-F5344CB8AC3E}">
        <p14:creationId xmlns:p14="http://schemas.microsoft.com/office/powerpoint/2010/main" val="326167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have 48 knees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506" y="3225800"/>
            <a:ext cx="2143125" cy="2143125"/>
          </a:xfrm>
        </p:spPr>
      </p:pic>
    </p:spTree>
    <p:extLst>
      <p:ext uri="{BB962C8B-B14F-4D97-AF65-F5344CB8AC3E}">
        <p14:creationId xmlns:p14="http://schemas.microsoft.com/office/powerpoint/2010/main" val="190398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</a:t>
            </a:r>
            <a:r>
              <a:rPr lang="en-US" dirty="0" err="1" smtClean="0"/>
              <a:t>yong</a:t>
            </a:r>
            <a:r>
              <a:rPr lang="en-US" dirty="0" smtClean="0"/>
              <a:t>  spiders  need to molt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381" y="3425825"/>
            <a:ext cx="2619375" cy="1743075"/>
          </a:xfrm>
        </p:spPr>
      </p:pic>
    </p:spTree>
    <p:extLst>
      <p:ext uri="{BB962C8B-B14F-4D97-AF65-F5344CB8AC3E}">
        <p14:creationId xmlns:p14="http://schemas.microsoft.com/office/powerpoint/2010/main" val="321930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 legs are </a:t>
            </a:r>
            <a:r>
              <a:rPr lang="en-US" dirty="0" err="1" smtClean="0"/>
              <a:t>cverd</a:t>
            </a:r>
            <a:r>
              <a:rPr lang="en-US" dirty="0" smtClean="0"/>
              <a:t> with hair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594" y="3540125"/>
            <a:ext cx="3028950" cy="1514475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640946" y="2975019"/>
                <a:ext cx="20277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8800FD48-1E2C-4040-BC55-6BCB82E39CE1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0946" y="2975019"/>
                <a:ext cx="2027799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3003" r="-2402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159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spider has oil in its body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581" y="3373437"/>
            <a:ext cx="2466975" cy="1847850"/>
          </a:xfrm>
        </p:spPr>
      </p:pic>
    </p:spTree>
    <p:extLst>
      <p:ext uri="{BB962C8B-B14F-4D97-AF65-F5344CB8AC3E}">
        <p14:creationId xmlns:p14="http://schemas.microsoft.com/office/powerpoint/2010/main" val="33663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49</TotalTime>
  <Words>64</Words>
  <Application>Microsoft Office PowerPoint</Application>
  <PresentationFormat>Widescreen</PresentationFormat>
  <Paragraphs>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Cambria Math</vt:lpstr>
      <vt:lpstr>Tw Cen MT</vt:lpstr>
      <vt:lpstr>Tw Cen MT Condensed</vt:lpstr>
      <vt:lpstr>Wingdings 3</vt:lpstr>
      <vt:lpstr>Integral</vt:lpstr>
      <vt:lpstr>The big book  of spiders  byshazia</vt:lpstr>
      <vt:lpstr>Spiders have 2  segments</vt:lpstr>
      <vt:lpstr>Male spiders are smaller then female spiders</vt:lpstr>
      <vt:lpstr>Spiders do not have a skeloton</vt:lpstr>
      <vt:lpstr>They have a shell</vt:lpstr>
      <vt:lpstr>They have 48 knees</vt:lpstr>
      <vt:lpstr>So yong  spiders  need to molt</vt:lpstr>
      <vt:lpstr>Spiders  legs are cverd with hair</vt:lpstr>
      <vt:lpstr>The spider has oil in its body</vt:lpstr>
      <vt:lpstr>the front is called cephalothorx</vt:lpstr>
      <vt:lpstr>Males are smarter then females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big book  of spiders  byshazia</dc:title>
  <dc:creator>Student Student</dc:creator>
  <cp:lastModifiedBy>Student Student</cp:lastModifiedBy>
  <cp:revision>5</cp:revision>
  <dcterms:created xsi:type="dcterms:W3CDTF">2014-10-23T13:08:53Z</dcterms:created>
  <dcterms:modified xsi:type="dcterms:W3CDTF">2014-10-23T15:22:06Z</dcterms:modified>
</cp:coreProperties>
</file>