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spiders do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abby</a:t>
            </a:r>
            <a:r>
              <a:rPr lang="en-US" dirty="0" smtClean="0"/>
              <a:t> </a:t>
            </a:r>
            <a:r>
              <a:rPr lang="en-US" dirty="0" err="1" smtClean="0"/>
              <a:t>hamilton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are so cool with webs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 are </a:t>
            </a:r>
            <a:r>
              <a:rPr lang="en-US" dirty="0" err="1" smtClean="0"/>
              <a:t>invisebol</a:t>
            </a:r>
            <a:r>
              <a:rPr lang="en-US" dirty="0" smtClean="0"/>
              <a:t> that you cant see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spiders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Spiders can spin </a:t>
            </a:r>
            <a:r>
              <a:rPr lang="en-US" dirty="0" err="1" smtClean="0"/>
              <a:t>thair</a:t>
            </a:r>
            <a:r>
              <a:rPr lang="en-US" dirty="0" smtClean="0"/>
              <a:t> webs.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spiders 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Spiders eat </a:t>
            </a:r>
            <a:r>
              <a:rPr lang="en-US" dirty="0" err="1" smtClean="0"/>
              <a:t>insecs</a:t>
            </a:r>
            <a:r>
              <a:rPr lang="en-US" dirty="0" smtClean="0"/>
              <a:t> bugs and mostly peoples </a:t>
            </a:r>
            <a:r>
              <a:rPr lang="en-US" dirty="0" err="1" smtClean="0"/>
              <a:t>blud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spiders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Spiders now how to get </a:t>
            </a:r>
            <a:r>
              <a:rPr lang="en-US" dirty="0" err="1" smtClean="0"/>
              <a:t>thair</a:t>
            </a:r>
            <a:r>
              <a:rPr lang="en-US" dirty="0" smtClean="0"/>
              <a:t> </a:t>
            </a:r>
            <a:r>
              <a:rPr lang="en-US" dirty="0" err="1" smtClean="0"/>
              <a:t>oan</a:t>
            </a:r>
            <a:r>
              <a:rPr lang="en-US" dirty="0" smtClean="0"/>
              <a:t> food and make their </a:t>
            </a:r>
            <a:r>
              <a:rPr lang="en-US" dirty="0" err="1" smtClean="0"/>
              <a:t>oan</a:t>
            </a:r>
            <a:r>
              <a:rPr lang="en-US" dirty="0" smtClean="0"/>
              <a:t> web.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2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spiders love most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Spiders love </a:t>
            </a:r>
            <a:r>
              <a:rPr lang="en-US" dirty="0" err="1" smtClean="0"/>
              <a:t>uler</a:t>
            </a:r>
            <a:r>
              <a:rPr lang="en-US" dirty="0" smtClean="0"/>
              <a:t> spiders that live.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614</TotalTime>
  <Words>74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Garamond</vt:lpstr>
      <vt:lpstr>Savon</vt:lpstr>
      <vt:lpstr>What spiders do</vt:lpstr>
      <vt:lpstr>Spiders are so cool with webs</vt:lpstr>
      <vt:lpstr>What do spiders do</vt:lpstr>
      <vt:lpstr>What do spiders eat</vt:lpstr>
      <vt:lpstr>What do spiders now</vt:lpstr>
      <vt:lpstr>What do spiders love most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spiders do</dc:title>
  <dc:creator>Student Student</dc:creator>
  <cp:lastModifiedBy>Student Student</cp:lastModifiedBy>
  <cp:revision>10</cp:revision>
  <dcterms:created xsi:type="dcterms:W3CDTF">2014-10-24T12:07:04Z</dcterms:created>
  <dcterms:modified xsi:type="dcterms:W3CDTF">2014-10-24T22:22:02Z</dcterms:modified>
</cp:coreProperties>
</file>